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102" d="100"/>
          <a:sy n="102" d="100"/>
        </p:scale>
        <p:origin x="306" y="102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</p:txBody>
      </p:sp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/>
              <a:t>Yüklemeniz gereken belge olması durumunda gerekli yüklemeleri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1"/>
            <a:ext cx="7387627" cy="5758005"/>
          </a:xfr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883742"/>
            <a:ext cx="2932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giriş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92692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8604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Bilgilendirme metnini okuyarak, onaylayınız.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78575" cy="5776111"/>
          </a:xfr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0871"/>
            <a:ext cx="2932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9" y="362138"/>
            <a:ext cx="7387628" cy="5767057"/>
          </a:xfr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87628" cy="5776111"/>
          </a:xfr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</a:t>
            </a:r>
            <a:r>
              <a:rPr lang="tr-TR" sz="1400" dirty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>
                <a:ea typeface="Segoe UI Emoji" panose="020B0502040204020203" pitchFamily="34" charset="0"/>
              </a:rPr>
              <a:t>renim bilgileri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710618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79861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Sportif cezanız olması durumunda görüntüleme izni beyanınızı veriniz.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258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Şahsine ATEŞ</cp:lastModifiedBy>
  <cp:revision>22</cp:revision>
  <dcterms:created xsi:type="dcterms:W3CDTF">2022-05-24T07:15:25Z</dcterms:created>
  <dcterms:modified xsi:type="dcterms:W3CDTF">2022-11-11T07:53:33Z</dcterms:modified>
</cp:coreProperties>
</file>