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6.04.2023</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6.04.2023</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6.04.2023</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6.04.2023</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6.04.2023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6.04.2023</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6.04.2023</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6.04.2023</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6.04.2023</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6.04.2023</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6.04.2023</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6.04.2023</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6.04.2023</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6.04.2023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6.04.2023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6.04.2023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2023-04-06T06:48:02Z</dcterms:modified>
</cp:coreProperties>
</file>