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42" y="102"/>
      </p:cViewPr>
      <p:guideLst>
        <p:guide orient="horz" pos="26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4086-71D2-4538-8DD8-6B63E351F448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46AE-2BC7-4F22-B448-3641CF0C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5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6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9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9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5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92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4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E7F1F9"/>
            </a:gs>
            <a:gs pos="94000">
              <a:srgbClr val="CFE2F2"/>
            </a:gs>
            <a:gs pos="33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5951-A9C0-4EB6-95F1-3B409E06401D}" type="datetimeFigureOut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41148" y="3374342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SPOR BİLGİ SİSTEMİ </a:t>
            </a:r>
          </a:p>
          <a:p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KURS BÜTÜNLEME BAŞVURU YÖNLENDİRME 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A1501970-E2B9-4EB1-B213-145746AEB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45" y="4002575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6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5657404"/>
            <a:ext cx="29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/>
              <a:t>Yüklemeniz gereken belge olması durumunda gerekli yüklemeleri yaparak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3" y="353085"/>
            <a:ext cx="7378574" cy="5785165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F99C125D-E08A-4567-8B77-14C99D959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45" y="3429000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9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5678906"/>
            <a:ext cx="293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Özet kısmında beyan etmiş olduğunuz bilgileri kontrol ederek başvurunuzu tamamlayınız.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7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37" y="423863"/>
            <a:ext cx="7391400" cy="5753100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E73E89E2-4A15-45A8-AFE1-0F2940B5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45" y="3429000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0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24689" y="1376128"/>
            <a:ext cx="7788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Lütfen okuyunuz</a:t>
            </a:r>
          </a:p>
          <a:p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14.12.2019 tarihinden sonra katılarak başarısız olduğunuz uygulama eğitimi ders ya da dersler için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Başarısız olarak bütünlemeye kaldığınız aynı kademe, federasyon ve branşta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Bütünleme başvurunuz sonucunda ilgili federasyon tarafından kontroller sağlanacaktır.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Başvurunuza ilgili federasyon tarafından onay verilmesi durumunda tarafınıza bütünleme ücreti için referans numarası oluşturulacaktır.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İlgili federasyonun anlaşmalı olduğu bankaya ön kayıt tarihleri arasında bütünleme ücretini yatırınız.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Her kurs için belirli sayıda bütünleme kursiyeri kontenjan verilecektir. Lütfen başvuru durumunuzu kontrol ediniz.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Tüm sorularınız için başvuruda bulunduğunuz ilgili spor federasyonu ile iletişime geçebilirsiniz.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03B85D3-E97A-4CA4-BDDB-355242D80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671" y="3429000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7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0" y="-50404"/>
            <a:ext cx="2932498" cy="2932498"/>
          </a:xfrm>
          <a:prstGeom prst="rect">
            <a:avLst/>
          </a:prstGeom>
        </p:spPr>
      </p:pic>
      <p:sp>
        <p:nvSpPr>
          <p:cNvPr id="4" name="Aşağı Ok 3"/>
          <p:cNvSpPr/>
          <p:nvPr/>
        </p:nvSpPr>
        <p:spPr>
          <a:xfrm>
            <a:off x="3716594" y="1042219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7972041" y="5480124"/>
            <a:ext cx="38696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E-devlet/Spor Bilgi Sistemine Türkiye Cumhuriyeti vatandaşlık numarası ve şifreniz ile giriş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Spor Elemanı alanını seçerek devam ediniz.</a:t>
            </a:r>
          </a:p>
        </p:txBody>
      </p:sp>
      <p:pic>
        <p:nvPicPr>
          <p:cNvPr id="8" name="İçerik Yer Tutucusu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5" y="371192"/>
            <a:ext cx="7387627" cy="5758004"/>
          </a:xfrm>
          <a:prstGeom prst="rect">
            <a:avLst/>
          </a:prstGeom>
        </p:spPr>
      </p:pic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84758619-8EFC-444D-85A2-744BF05A4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983" y="3429000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8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5876640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Kurs Bütünleme Başvuru alanını seçerek devam ediniz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>
            <a:off x="3677265" y="1120877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362140"/>
            <a:ext cx="7396681" cy="5776110"/>
          </a:xfrm>
          <a:prstGeom prst="rect">
            <a:avLst/>
          </a:prstGeom>
        </p:spPr>
      </p:pic>
      <p:pic>
        <p:nvPicPr>
          <p:cNvPr id="10" name="Resim 9" descr="metin içeren bir resim&#10;&#10;Açıklama otomatik olarak oluşturuldu">
            <a:extLst>
              <a:ext uri="{FF2B5EF4-FFF2-40B4-BE49-F238E27FC236}">
                <a16:creationId xmlns:a16="http://schemas.microsoft.com/office/drawing/2014/main" id="{200D583F-49B1-405E-8B23-0F080C3B7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45" y="4002575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5876640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Bilgilendirme metnini okuyarak, onaylayınız.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51877"/>
            <a:ext cx="2932498" cy="2932498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52808"/>
            <a:ext cx="7378575" cy="5776111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9F02A730-E21C-49B4-8582-34B3F4EC9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45" y="4002575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7827528" y="5437636"/>
            <a:ext cx="42573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Başarısız olarak bütünlemeye kaldığınız kurs ve ders seçimini yapınız.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Birden fazla başarısız olarak bütünlemeye kaldığınız kurs olması durumunda, katılmak istediğiniz kurs ve ders seçiminizi yaparak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7190"/>
            <a:ext cx="2932498" cy="2932498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528" y="362138"/>
            <a:ext cx="7384529" cy="5767057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FD52268D-A3E6-4EF8-89EE-E2868FD98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983" y="3429000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7731659" y="5089697"/>
            <a:ext cx="41952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kurs ve ders seçimini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uygulama eğitimi kursu, daha önce başarısız olarak bütünlemeye kaldığınız uygulama eğitimi ile aynı kademede olmalıdır.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-54233"/>
            <a:ext cx="2932498" cy="2932498"/>
          </a:xfrm>
          <a:prstGeom prst="rect">
            <a:avLst/>
          </a:prstGeom>
        </p:spPr>
      </p:pic>
      <p:pic>
        <p:nvPicPr>
          <p:cNvPr id="7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28" y="330489"/>
            <a:ext cx="7391400" cy="5772150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BEA04255-AEEA-4D5E-9624-C369085EE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983" y="3429000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2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5867586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</a:t>
            </a:r>
            <a:r>
              <a:rPr lang="tr-TR" sz="1400" dirty="0">
                <a:ea typeface="Segoe UI Emoji" panose="020B0502040204020203" pitchFamily="34" charset="0"/>
                <a:cs typeface="Calibri Light" panose="020F0302020204030204" pitchFamily="34" charset="0"/>
              </a:rPr>
              <a:t>ğ</a:t>
            </a:r>
            <a:r>
              <a:rPr lang="tr-TR" sz="1400" dirty="0">
                <a:ea typeface="Segoe UI Emoji" panose="020B0502040204020203" pitchFamily="34" charset="0"/>
              </a:rPr>
              <a:t>renim bilgileri alanını doldurarak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24716"/>
            <a:ext cx="2932498" cy="2932498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2"/>
            <a:ext cx="7387627" cy="5758004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E99DF6C5-5A32-4AB3-B76E-8C1A05BB5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45" y="4002575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1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5867587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Ki</a:t>
            </a:r>
            <a:r>
              <a:rPr lang="tr-TR" sz="14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ş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isel bilgiler alanını doldurarak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79861"/>
            <a:ext cx="2932498" cy="2932498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" y="371193"/>
            <a:ext cx="7387628" cy="5758004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F9FC66DC-5E9E-473A-BBBC-9F3A608A6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45" y="4002575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4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7987015" y="5462439"/>
            <a:ext cx="3965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Sağlık beyanı alanını işaretleyerek devam ediniz.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Sportif cezanız olması durumunda görüntüleme izni beyanınızı veriniz.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80246"/>
            <a:ext cx="7378575" cy="5758004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A93AA511-9DBB-4435-B6E4-8BDB471D4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45" y="3429000"/>
            <a:ext cx="3333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9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258</Words>
  <Application>Microsoft Office PowerPoint</Application>
  <PresentationFormat>Geniş ekran</PresentationFormat>
  <Paragraphs>30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Emoji</vt:lpstr>
      <vt:lpstr>Segoe UI Semilight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özden kapusuz</dc:creator>
  <cp:lastModifiedBy>Şahsine ATEŞ</cp:lastModifiedBy>
  <cp:revision>5</cp:revision>
  <dcterms:modified xsi:type="dcterms:W3CDTF">2022-08-31T14:52:58Z</dcterms:modified>
</cp:coreProperties>
</file>