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3" r:id="rId7"/>
    <p:sldId id="264" r:id="rId8"/>
    <p:sldId id="265" r:id="rId9"/>
    <p:sldId id="278" r:id="rId10"/>
    <p:sldId id="279" r:id="rId11"/>
    <p:sldId id="287" r:id="rId12"/>
    <p:sldId id="267" r:id="rId13"/>
    <p:sldId id="281" r:id="rId14"/>
    <p:sldId id="266" r:id="rId15"/>
    <p:sldId id="268" r:id="rId16"/>
    <p:sldId id="269" r:id="rId17"/>
    <p:sldId id="271" r:id="rId18"/>
    <p:sldId id="282" r:id="rId19"/>
    <p:sldId id="283" r:id="rId20"/>
    <p:sldId id="284" r:id="rId21"/>
    <p:sldId id="285" r:id="rId22"/>
    <p:sldId id="272" r:id="rId23"/>
    <p:sldId id="286" r:id="rId24"/>
    <p:sldId id="273" r:id="rId25"/>
    <p:sldId id="274" r:id="rId26"/>
    <p:sldId id="289" r:id="rId27"/>
    <p:sldId id="275" r:id="rId28"/>
    <p:sldId id="288" r:id="rId29"/>
    <p:sldId id="276" r:id="rId30"/>
    <p:sldId id="27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D353-ABCE-4965-A06B-A592B3F4B894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DDA9A4-FCC9-44D9-8854-4C6196FBB979}">
      <dgm:prSet/>
      <dgm:spPr>
        <a:solidFill>
          <a:srgbClr val="00B050"/>
        </a:solidFill>
        <a:ln>
          <a:solidFill>
            <a:schemeClr val="accent6"/>
          </a:solidFill>
        </a:ln>
      </dgm:spPr>
      <dgm:t>
        <a:bodyPr/>
        <a:lstStyle/>
        <a:p>
          <a:r>
            <a:rPr lang="tr-TR" b="1" dirty="0"/>
            <a:t>#</a:t>
          </a:r>
          <a:endParaRPr lang="en-US" dirty="0"/>
        </a:p>
      </dgm:t>
    </dgm:pt>
    <dgm:pt modelId="{17F839E0-04EC-4AAB-9AED-757799B094FF}" type="parTrans" cxnId="{570B2C6E-35D3-4C58-A49B-EB55F0290342}">
      <dgm:prSet/>
      <dgm:spPr/>
      <dgm:t>
        <a:bodyPr/>
        <a:lstStyle/>
        <a:p>
          <a:endParaRPr lang="en-US"/>
        </a:p>
      </dgm:t>
    </dgm:pt>
    <dgm:pt modelId="{90CDA4C1-37D6-4A6E-9C06-3E7CEA6DD81F}" type="sibTrans" cxnId="{570B2C6E-35D3-4C58-A49B-EB55F0290342}">
      <dgm:prSet/>
      <dgm:spPr/>
      <dgm:t>
        <a:bodyPr/>
        <a:lstStyle/>
        <a:p>
          <a:endParaRPr lang="en-US"/>
        </a:p>
      </dgm:t>
    </dgm:pt>
    <dgm:pt modelId="{E52FC5C9-4A4B-4ADD-812E-6A36A04DF998}">
      <dgm:prSet/>
      <dgm:spPr>
        <a:solidFill>
          <a:schemeClr val="accent6"/>
        </a:solidFill>
      </dgm:spPr>
      <dgm:t>
        <a:bodyPr/>
        <a:lstStyle/>
        <a:p>
          <a:r>
            <a:rPr lang="tr-TR" b="1" dirty="0"/>
            <a:t>+</a:t>
          </a:r>
          <a:endParaRPr lang="en-US" dirty="0"/>
        </a:p>
      </dgm:t>
    </dgm:pt>
    <dgm:pt modelId="{A2F61499-A38B-423A-826B-A699EE40A475}" type="parTrans" cxnId="{6C8FA8F9-1604-4350-B4AE-BEFB8F40776E}">
      <dgm:prSet/>
      <dgm:spPr/>
      <dgm:t>
        <a:bodyPr/>
        <a:lstStyle/>
        <a:p>
          <a:endParaRPr lang="en-US"/>
        </a:p>
      </dgm:t>
    </dgm:pt>
    <dgm:pt modelId="{8E3DD9A2-A751-44CE-90B9-BE21247E8B62}" type="sibTrans" cxnId="{6C8FA8F9-1604-4350-B4AE-BEFB8F40776E}">
      <dgm:prSet/>
      <dgm:spPr/>
      <dgm:t>
        <a:bodyPr/>
        <a:lstStyle/>
        <a:p>
          <a:endParaRPr lang="en-US"/>
        </a:p>
      </dgm:t>
    </dgm:pt>
    <dgm:pt modelId="{304F56B6-90CC-464A-9A64-DEB487DC3863}">
      <dgm:prSet/>
      <dgm:spPr>
        <a:solidFill>
          <a:srgbClr val="FFC000"/>
        </a:solidFill>
      </dgm:spPr>
      <dgm:t>
        <a:bodyPr/>
        <a:lstStyle/>
        <a:p>
          <a:r>
            <a:rPr lang="tr-TR" b="1" dirty="0"/>
            <a:t>! </a:t>
          </a:r>
          <a:endParaRPr lang="en-US" dirty="0"/>
        </a:p>
      </dgm:t>
    </dgm:pt>
    <dgm:pt modelId="{6F2275EC-7CED-4930-BB9C-261815708712}" type="parTrans" cxnId="{403A9FD9-9D98-4524-9D8C-9E5DD50C142B}">
      <dgm:prSet/>
      <dgm:spPr/>
      <dgm:t>
        <a:bodyPr/>
        <a:lstStyle/>
        <a:p>
          <a:endParaRPr lang="en-US"/>
        </a:p>
      </dgm:t>
    </dgm:pt>
    <dgm:pt modelId="{CB8C74F0-8966-418F-BF2F-2E059D984AB4}" type="sibTrans" cxnId="{403A9FD9-9D98-4524-9D8C-9E5DD50C142B}">
      <dgm:prSet/>
      <dgm:spPr/>
      <dgm:t>
        <a:bodyPr/>
        <a:lstStyle/>
        <a:p>
          <a:endParaRPr lang="en-US"/>
        </a:p>
      </dgm:t>
    </dgm:pt>
    <dgm:pt modelId="{33734292-7308-4B1E-93C2-562CA9BD0FD8}">
      <dgm:prSet/>
      <dgm:spPr>
        <a:solidFill>
          <a:srgbClr val="FFFF00"/>
        </a:solidFill>
      </dgm:spPr>
      <dgm:t>
        <a:bodyPr/>
        <a:lstStyle/>
        <a:p>
          <a:r>
            <a:rPr lang="tr-TR" b="1"/>
            <a:t>-</a:t>
          </a:r>
          <a:endParaRPr lang="en-US"/>
        </a:p>
      </dgm:t>
    </dgm:pt>
    <dgm:pt modelId="{DC837E35-6D0E-499A-ABA8-8142C44DD812}" type="parTrans" cxnId="{B442DAEC-A984-4232-B0ED-2313F8EC133C}">
      <dgm:prSet/>
      <dgm:spPr/>
      <dgm:t>
        <a:bodyPr/>
        <a:lstStyle/>
        <a:p>
          <a:endParaRPr lang="en-US"/>
        </a:p>
      </dgm:t>
    </dgm:pt>
    <dgm:pt modelId="{86381092-8090-4B55-8C30-0AE59E44E5EB}" type="sibTrans" cxnId="{B442DAEC-A984-4232-B0ED-2313F8EC133C}">
      <dgm:prSet/>
      <dgm:spPr/>
      <dgm:t>
        <a:bodyPr/>
        <a:lstStyle/>
        <a:p>
          <a:endParaRPr lang="en-US"/>
        </a:p>
      </dgm:t>
    </dgm:pt>
    <dgm:pt modelId="{729681FF-2C20-4A26-AA56-D5F3755B7F50}">
      <dgm:prSet/>
      <dgm:spPr>
        <a:solidFill>
          <a:srgbClr val="FF0000"/>
        </a:solidFill>
      </dgm:spPr>
      <dgm:t>
        <a:bodyPr/>
        <a:lstStyle/>
        <a:p>
          <a:r>
            <a:rPr lang="tr-TR" b="1"/>
            <a:t>/</a:t>
          </a:r>
          <a:endParaRPr lang="en-US"/>
        </a:p>
      </dgm:t>
    </dgm:pt>
    <dgm:pt modelId="{5B021282-E95B-47D0-8EB1-0117E5477880}" type="parTrans" cxnId="{6707BE15-4F45-45B9-868B-B0CEC3094B1E}">
      <dgm:prSet/>
      <dgm:spPr/>
      <dgm:t>
        <a:bodyPr/>
        <a:lstStyle/>
        <a:p>
          <a:endParaRPr lang="en-US"/>
        </a:p>
      </dgm:t>
    </dgm:pt>
    <dgm:pt modelId="{6DB62BDE-AC4F-42E3-834B-98A11FA5BBC3}" type="sibTrans" cxnId="{6707BE15-4F45-45B9-868B-B0CEC3094B1E}">
      <dgm:prSet/>
      <dgm:spPr/>
      <dgm:t>
        <a:bodyPr/>
        <a:lstStyle/>
        <a:p>
          <a:endParaRPr lang="en-US"/>
        </a:p>
      </dgm:t>
    </dgm:pt>
    <dgm:pt modelId="{C51E5C18-3F0D-4E92-9CD3-75B47C5D8C76}">
      <dgm:prSet/>
      <dgm:spPr>
        <a:solidFill>
          <a:srgbClr val="FF0000"/>
        </a:solidFill>
      </dgm:spPr>
      <dgm:t>
        <a:bodyPr/>
        <a:lstStyle/>
        <a:p>
          <a:r>
            <a:rPr lang="tr-TR" b="1"/>
            <a:t>=</a:t>
          </a:r>
          <a:endParaRPr lang="en-US"/>
        </a:p>
      </dgm:t>
    </dgm:pt>
    <dgm:pt modelId="{48E2DA91-A560-4814-A04A-BEF326C8F19F}" type="parTrans" cxnId="{5046FEC5-1DE6-403C-8A53-3D00B26BC4A6}">
      <dgm:prSet/>
      <dgm:spPr/>
      <dgm:t>
        <a:bodyPr/>
        <a:lstStyle/>
        <a:p>
          <a:endParaRPr lang="en-US"/>
        </a:p>
      </dgm:t>
    </dgm:pt>
    <dgm:pt modelId="{DDE82623-8368-4142-AB5C-188F0CC2765A}" type="sibTrans" cxnId="{5046FEC5-1DE6-403C-8A53-3D00B26BC4A6}">
      <dgm:prSet/>
      <dgm:spPr/>
      <dgm:t>
        <a:bodyPr/>
        <a:lstStyle/>
        <a:p>
          <a:endParaRPr lang="en-US"/>
        </a:p>
      </dgm:t>
    </dgm:pt>
    <dgm:pt modelId="{618C21E7-4B3C-47EB-95D2-6F148C3119DB}" type="pres">
      <dgm:prSet presAssocID="{961AD353-ABCE-4965-A06B-A592B3F4B894}" presName="Name0" presStyleCnt="0">
        <dgm:presLayoutVars>
          <dgm:dir/>
          <dgm:animLvl val="lvl"/>
          <dgm:resizeHandles val="exact"/>
        </dgm:presLayoutVars>
      </dgm:prSet>
      <dgm:spPr/>
    </dgm:pt>
    <dgm:pt modelId="{396B30A0-B439-41F6-A7A3-247E61C9D5A4}" type="pres">
      <dgm:prSet presAssocID="{ECDDA9A4-FCC9-44D9-8854-4C6196FBB979}" presName="linNode" presStyleCnt="0"/>
      <dgm:spPr/>
    </dgm:pt>
    <dgm:pt modelId="{44724174-7697-411C-B114-3BB9E019D471}" type="pres">
      <dgm:prSet presAssocID="{ECDDA9A4-FCC9-44D9-8854-4C6196FBB979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53B6572D-1C48-467E-8686-A608DABFF8F3}" type="pres">
      <dgm:prSet presAssocID="{90CDA4C1-37D6-4A6E-9C06-3E7CEA6DD81F}" presName="sp" presStyleCnt="0"/>
      <dgm:spPr/>
    </dgm:pt>
    <dgm:pt modelId="{70FBD67A-C38B-4359-A150-A01B24D8C217}" type="pres">
      <dgm:prSet presAssocID="{E52FC5C9-4A4B-4ADD-812E-6A36A04DF998}" presName="linNode" presStyleCnt="0"/>
      <dgm:spPr/>
    </dgm:pt>
    <dgm:pt modelId="{8E60930F-6ED4-4524-9ACD-478021AE76D2}" type="pres">
      <dgm:prSet presAssocID="{E52FC5C9-4A4B-4ADD-812E-6A36A04DF99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1B9DF879-4858-4992-BD1B-0ADAF4A1CA0C}" type="pres">
      <dgm:prSet presAssocID="{8E3DD9A2-A751-44CE-90B9-BE21247E8B62}" presName="sp" presStyleCnt="0"/>
      <dgm:spPr/>
    </dgm:pt>
    <dgm:pt modelId="{BACB87C7-9E68-4241-8ED4-D8BFAD491449}" type="pres">
      <dgm:prSet presAssocID="{304F56B6-90CC-464A-9A64-DEB487DC3863}" presName="linNode" presStyleCnt="0"/>
      <dgm:spPr/>
    </dgm:pt>
    <dgm:pt modelId="{09A424F0-B397-4F2E-BCDC-B6F8CA1D5183}" type="pres">
      <dgm:prSet presAssocID="{304F56B6-90CC-464A-9A64-DEB487DC3863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49F4508-BB6A-4400-9A01-E846C093588F}" type="pres">
      <dgm:prSet presAssocID="{CB8C74F0-8966-418F-BF2F-2E059D984AB4}" presName="sp" presStyleCnt="0"/>
      <dgm:spPr/>
    </dgm:pt>
    <dgm:pt modelId="{08DAD571-334A-46CE-94FA-722C5C78F8A1}" type="pres">
      <dgm:prSet presAssocID="{33734292-7308-4B1E-93C2-562CA9BD0FD8}" presName="linNode" presStyleCnt="0"/>
      <dgm:spPr/>
    </dgm:pt>
    <dgm:pt modelId="{D85B3325-F3AE-4C12-B682-77CDDA57E6E9}" type="pres">
      <dgm:prSet presAssocID="{33734292-7308-4B1E-93C2-562CA9BD0FD8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42208D4-FC1E-4FF8-966A-B22BE07545BF}" type="pres">
      <dgm:prSet presAssocID="{86381092-8090-4B55-8C30-0AE59E44E5EB}" presName="sp" presStyleCnt="0"/>
      <dgm:spPr/>
    </dgm:pt>
    <dgm:pt modelId="{317F29B8-9176-4DFF-8C18-66331C0C06E1}" type="pres">
      <dgm:prSet presAssocID="{729681FF-2C20-4A26-AA56-D5F3755B7F50}" presName="linNode" presStyleCnt="0"/>
      <dgm:spPr/>
    </dgm:pt>
    <dgm:pt modelId="{17153911-4B57-4111-A4BA-F4D9B869700A}" type="pres">
      <dgm:prSet presAssocID="{729681FF-2C20-4A26-AA56-D5F3755B7F50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DE17766-1C4C-40CC-8209-D531AB026920}" type="pres">
      <dgm:prSet presAssocID="{6DB62BDE-AC4F-42E3-834B-98A11FA5BBC3}" presName="sp" presStyleCnt="0"/>
      <dgm:spPr/>
    </dgm:pt>
    <dgm:pt modelId="{DBC019DC-6855-4B91-9FDB-B0E0EBBEC882}" type="pres">
      <dgm:prSet presAssocID="{C51E5C18-3F0D-4E92-9CD3-75B47C5D8C76}" presName="linNode" presStyleCnt="0"/>
      <dgm:spPr/>
    </dgm:pt>
    <dgm:pt modelId="{3A09DD95-4C9F-45F3-A645-DC03D724258E}" type="pres">
      <dgm:prSet presAssocID="{C51E5C18-3F0D-4E92-9CD3-75B47C5D8C76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C67B8607-B9AE-4615-B753-17ED87EBB729}" type="presOf" srcId="{E52FC5C9-4A4B-4ADD-812E-6A36A04DF998}" destId="{8E60930F-6ED4-4524-9ACD-478021AE76D2}" srcOrd="0" destOrd="0" presId="urn:microsoft.com/office/officeart/2005/8/layout/vList5"/>
    <dgm:cxn modelId="{6707BE15-4F45-45B9-868B-B0CEC3094B1E}" srcId="{961AD353-ABCE-4965-A06B-A592B3F4B894}" destId="{729681FF-2C20-4A26-AA56-D5F3755B7F50}" srcOrd="4" destOrd="0" parTransId="{5B021282-E95B-47D0-8EB1-0117E5477880}" sibTransId="{6DB62BDE-AC4F-42E3-834B-98A11FA5BBC3}"/>
    <dgm:cxn modelId="{40150530-8798-4E00-829B-C60A6736010E}" type="presOf" srcId="{ECDDA9A4-FCC9-44D9-8854-4C6196FBB979}" destId="{44724174-7697-411C-B114-3BB9E019D471}" srcOrd="0" destOrd="0" presId="urn:microsoft.com/office/officeart/2005/8/layout/vList5"/>
    <dgm:cxn modelId="{6FE06835-9639-4168-83A9-CC5D51010A80}" type="presOf" srcId="{961AD353-ABCE-4965-A06B-A592B3F4B894}" destId="{618C21E7-4B3C-47EB-95D2-6F148C3119DB}" srcOrd="0" destOrd="0" presId="urn:microsoft.com/office/officeart/2005/8/layout/vList5"/>
    <dgm:cxn modelId="{570B2C6E-35D3-4C58-A49B-EB55F0290342}" srcId="{961AD353-ABCE-4965-A06B-A592B3F4B894}" destId="{ECDDA9A4-FCC9-44D9-8854-4C6196FBB979}" srcOrd="0" destOrd="0" parTransId="{17F839E0-04EC-4AAB-9AED-757799B094FF}" sibTransId="{90CDA4C1-37D6-4A6E-9C06-3E7CEA6DD81F}"/>
    <dgm:cxn modelId="{8664A98A-64A1-4DE8-B12F-B282DC299A5A}" type="presOf" srcId="{C51E5C18-3F0D-4E92-9CD3-75B47C5D8C76}" destId="{3A09DD95-4C9F-45F3-A645-DC03D724258E}" srcOrd="0" destOrd="0" presId="urn:microsoft.com/office/officeart/2005/8/layout/vList5"/>
    <dgm:cxn modelId="{5046FEC5-1DE6-403C-8A53-3D00B26BC4A6}" srcId="{961AD353-ABCE-4965-A06B-A592B3F4B894}" destId="{C51E5C18-3F0D-4E92-9CD3-75B47C5D8C76}" srcOrd="5" destOrd="0" parTransId="{48E2DA91-A560-4814-A04A-BEF326C8F19F}" sibTransId="{DDE82623-8368-4142-AB5C-188F0CC2765A}"/>
    <dgm:cxn modelId="{CF5B7BCB-1CD0-4EC0-9FAE-13D70EB36B37}" type="presOf" srcId="{33734292-7308-4B1E-93C2-562CA9BD0FD8}" destId="{D85B3325-F3AE-4C12-B682-77CDDA57E6E9}" srcOrd="0" destOrd="0" presId="urn:microsoft.com/office/officeart/2005/8/layout/vList5"/>
    <dgm:cxn modelId="{403A9FD9-9D98-4524-9D8C-9E5DD50C142B}" srcId="{961AD353-ABCE-4965-A06B-A592B3F4B894}" destId="{304F56B6-90CC-464A-9A64-DEB487DC3863}" srcOrd="2" destOrd="0" parTransId="{6F2275EC-7CED-4930-BB9C-261815708712}" sibTransId="{CB8C74F0-8966-418F-BF2F-2E059D984AB4}"/>
    <dgm:cxn modelId="{FF693ADF-B3B9-4351-91A1-2CDD679E49CA}" type="presOf" srcId="{304F56B6-90CC-464A-9A64-DEB487DC3863}" destId="{09A424F0-B397-4F2E-BCDC-B6F8CA1D5183}" srcOrd="0" destOrd="0" presId="urn:microsoft.com/office/officeart/2005/8/layout/vList5"/>
    <dgm:cxn modelId="{8E3580E3-E375-4853-A6EB-0AE37CBC36D1}" type="presOf" srcId="{729681FF-2C20-4A26-AA56-D5F3755B7F50}" destId="{17153911-4B57-4111-A4BA-F4D9B869700A}" srcOrd="0" destOrd="0" presId="urn:microsoft.com/office/officeart/2005/8/layout/vList5"/>
    <dgm:cxn modelId="{B442DAEC-A984-4232-B0ED-2313F8EC133C}" srcId="{961AD353-ABCE-4965-A06B-A592B3F4B894}" destId="{33734292-7308-4B1E-93C2-562CA9BD0FD8}" srcOrd="3" destOrd="0" parTransId="{DC837E35-6D0E-499A-ABA8-8142C44DD812}" sibTransId="{86381092-8090-4B55-8C30-0AE59E44E5EB}"/>
    <dgm:cxn modelId="{6C8FA8F9-1604-4350-B4AE-BEFB8F40776E}" srcId="{961AD353-ABCE-4965-A06B-A592B3F4B894}" destId="{E52FC5C9-4A4B-4ADD-812E-6A36A04DF998}" srcOrd="1" destOrd="0" parTransId="{A2F61499-A38B-423A-826B-A699EE40A475}" sibTransId="{8E3DD9A2-A751-44CE-90B9-BE21247E8B62}"/>
    <dgm:cxn modelId="{FCADA997-E02B-4CD3-83F0-27B4E8808646}" type="presParOf" srcId="{618C21E7-4B3C-47EB-95D2-6F148C3119DB}" destId="{396B30A0-B439-41F6-A7A3-247E61C9D5A4}" srcOrd="0" destOrd="0" presId="urn:microsoft.com/office/officeart/2005/8/layout/vList5"/>
    <dgm:cxn modelId="{01BE4266-7C53-4782-A74C-0465BAE1B27F}" type="presParOf" srcId="{396B30A0-B439-41F6-A7A3-247E61C9D5A4}" destId="{44724174-7697-411C-B114-3BB9E019D471}" srcOrd="0" destOrd="0" presId="urn:microsoft.com/office/officeart/2005/8/layout/vList5"/>
    <dgm:cxn modelId="{F1857ECA-BE4F-4729-A511-3F81582FCBB7}" type="presParOf" srcId="{618C21E7-4B3C-47EB-95D2-6F148C3119DB}" destId="{53B6572D-1C48-467E-8686-A608DABFF8F3}" srcOrd="1" destOrd="0" presId="urn:microsoft.com/office/officeart/2005/8/layout/vList5"/>
    <dgm:cxn modelId="{AB3EA8D2-41AF-4559-8A37-E21D3773BA02}" type="presParOf" srcId="{618C21E7-4B3C-47EB-95D2-6F148C3119DB}" destId="{70FBD67A-C38B-4359-A150-A01B24D8C217}" srcOrd="2" destOrd="0" presId="urn:microsoft.com/office/officeart/2005/8/layout/vList5"/>
    <dgm:cxn modelId="{E80D144C-D664-4D07-B7C4-5633C8C7496E}" type="presParOf" srcId="{70FBD67A-C38B-4359-A150-A01B24D8C217}" destId="{8E60930F-6ED4-4524-9ACD-478021AE76D2}" srcOrd="0" destOrd="0" presId="urn:microsoft.com/office/officeart/2005/8/layout/vList5"/>
    <dgm:cxn modelId="{20A96389-C6A9-4234-8EE7-5DAF6BC3B8A9}" type="presParOf" srcId="{618C21E7-4B3C-47EB-95D2-6F148C3119DB}" destId="{1B9DF879-4858-4992-BD1B-0ADAF4A1CA0C}" srcOrd="3" destOrd="0" presId="urn:microsoft.com/office/officeart/2005/8/layout/vList5"/>
    <dgm:cxn modelId="{CE537809-ECC9-4A98-BCA7-792D6FDC3979}" type="presParOf" srcId="{618C21E7-4B3C-47EB-95D2-6F148C3119DB}" destId="{BACB87C7-9E68-4241-8ED4-D8BFAD491449}" srcOrd="4" destOrd="0" presId="urn:microsoft.com/office/officeart/2005/8/layout/vList5"/>
    <dgm:cxn modelId="{E9BDABF8-7E21-442E-9909-9675E7DAC24F}" type="presParOf" srcId="{BACB87C7-9E68-4241-8ED4-D8BFAD491449}" destId="{09A424F0-B397-4F2E-BCDC-B6F8CA1D5183}" srcOrd="0" destOrd="0" presId="urn:microsoft.com/office/officeart/2005/8/layout/vList5"/>
    <dgm:cxn modelId="{E6545B43-5B3C-4E62-822C-DB847D6B63C3}" type="presParOf" srcId="{618C21E7-4B3C-47EB-95D2-6F148C3119DB}" destId="{F49F4508-BB6A-4400-9A01-E846C093588F}" srcOrd="5" destOrd="0" presId="urn:microsoft.com/office/officeart/2005/8/layout/vList5"/>
    <dgm:cxn modelId="{D60F072B-D347-4148-AFAD-460D10BE9029}" type="presParOf" srcId="{618C21E7-4B3C-47EB-95D2-6F148C3119DB}" destId="{08DAD571-334A-46CE-94FA-722C5C78F8A1}" srcOrd="6" destOrd="0" presId="urn:microsoft.com/office/officeart/2005/8/layout/vList5"/>
    <dgm:cxn modelId="{4875C75B-3BFC-49A5-863A-88C3C35FDF67}" type="presParOf" srcId="{08DAD571-334A-46CE-94FA-722C5C78F8A1}" destId="{D85B3325-F3AE-4C12-B682-77CDDA57E6E9}" srcOrd="0" destOrd="0" presId="urn:microsoft.com/office/officeart/2005/8/layout/vList5"/>
    <dgm:cxn modelId="{98E61E6F-DFA9-418D-AFA8-C5C8CEC5BE4C}" type="presParOf" srcId="{618C21E7-4B3C-47EB-95D2-6F148C3119DB}" destId="{A42208D4-FC1E-4FF8-966A-B22BE07545BF}" srcOrd="7" destOrd="0" presId="urn:microsoft.com/office/officeart/2005/8/layout/vList5"/>
    <dgm:cxn modelId="{55BFA9D5-60DC-4215-B68C-770A37474C06}" type="presParOf" srcId="{618C21E7-4B3C-47EB-95D2-6F148C3119DB}" destId="{317F29B8-9176-4DFF-8C18-66331C0C06E1}" srcOrd="8" destOrd="0" presId="urn:microsoft.com/office/officeart/2005/8/layout/vList5"/>
    <dgm:cxn modelId="{80BC7BDE-29A4-4461-9245-CBBB88D2DA85}" type="presParOf" srcId="{317F29B8-9176-4DFF-8C18-66331C0C06E1}" destId="{17153911-4B57-4111-A4BA-F4D9B869700A}" srcOrd="0" destOrd="0" presId="urn:microsoft.com/office/officeart/2005/8/layout/vList5"/>
    <dgm:cxn modelId="{077500D7-4341-49C2-BC03-0D0B50EA8521}" type="presParOf" srcId="{618C21E7-4B3C-47EB-95D2-6F148C3119DB}" destId="{DDE17766-1C4C-40CC-8209-D531AB026920}" srcOrd="9" destOrd="0" presId="urn:microsoft.com/office/officeart/2005/8/layout/vList5"/>
    <dgm:cxn modelId="{013B20D8-6CC3-44D4-AD44-5BF6E837FCA4}" type="presParOf" srcId="{618C21E7-4B3C-47EB-95D2-6F148C3119DB}" destId="{DBC019DC-6855-4B91-9FDB-B0E0EBBEC882}" srcOrd="10" destOrd="0" presId="urn:microsoft.com/office/officeart/2005/8/layout/vList5"/>
    <dgm:cxn modelId="{76FFEDE1-D4CE-4729-93D8-2EEA00227745}" type="presParOf" srcId="{DBC019DC-6855-4B91-9FDB-B0E0EBBEC882}" destId="{3A09DD95-4C9F-45F3-A645-DC03D724258E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AC229-8276-4F06-9F35-552FAA1E85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7CE264-3295-4431-BB36-72AF315ED2C2}">
      <dgm:prSet/>
      <dgm:spPr/>
      <dgm:t>
        <a:bodyPr/>
        <a:lstStyle/>
        <a:p>
          <a:r>
            <a:rPr lang="tr-TR"/>
            <a:t>ATAK – BLOK</a:t>
          </a:r>
          <a:endParaRPr lang="en-US"/>
        </a:p>
      </dgm:t>
    </dgm:pt>
    <dgm:pt modelId="{7B75B7E4-9614-4242-9E52-DBAE9F6BF99B}" type="parTrans" cxnId="{13A929CC-EB54-4A36-9362-DAAA8BC19D69}">
      <dgm:prSet/>
      <dgm:spPr/>
      <dgm:t>
        <a:bodyPr/>
        <a:lstStyle/>
        <a:p>
          <a:endParaRPr lang="en-US"/>
        </a:p>
      </dgm:t>
    </dgm:pt>
    <dgm:pt modelId="{3B4A698C-303F-48D0-8BEA-C668C8F11716}" type="sibTrans" cxnId="{13A929CC-EB54-4A36-9362-DAAA8BC19D69}">
      <dgm:prSet/>
      <dgm:spPr/>
      <dgm:t>
        <a:bodyPr/>
        <a:lstStyle/>
        <a:p>
          <a:endParaRPr lang="en-US"/>
        </a:p>
      </dgm:t>
    </dgm:pt>
    <dgm:pt modelId="{16B62BF2-4F09-40E1-BA81-F317AB5BA3BF}">
      <dgm:prSet/>
      <dgm:spPr/>
      <dgm:t>
        <a:bodyPr/>
        <a:lstStyle/>
        <a:p>
          <a:r>
            <a:rPr lang="tr-TR"/>
            <a:t>ATAK – DEFANS</a:t>
          </a:r>
          <a:endParaRPr lang="en-US"/>
        </a:p>
      </dgm:t>
    </dgm:pt>
    <dgm:pt modelId="{DC5C8A63-EC2F-4096-B8AC-921BBC5A59FD}" type="parTrans" cxnId="{0BAE486C-4CB1-42B3-852A-CDDC881DCE33}">
      <dgm:prSet/>
      <dgm:spPr/>
      <dgm:t>
        <a:bodyPr/>
        <a:lstStyle/>
        <a:p>
          <a:endParaRPr lang="en-US"/>
        </a:p>
      </dgm:t>
    </dgm:pt>
    <dgm:pt modelId="{737B6B40-2037-476B-AA00-7ABE73E9E70E}" type="sibTrans" cxnId="{0BAE486C-4CB1-42B3-852A-CDDC881DCE33}">
      <dgm:prSet/>
      <dgm:spPr/>
      <dgm:t>
        <a:bodyPr/>
        <a:lstStyle/>
        <a:p>
          <a:endParaRPr lang="en-US"/>
        </a:p>
      </dgm:t>
    </dgm:pt>
    <dgm:pt modelId="{CC4D0C6D-E610-42A7-938C-CF65C0695941}">
      <dgm:prSet/>
      <dgm:spPr/>
      <dgm:t>
        <a:bodyPr/>
        <a:lstStyle/>
        <a:p>
          <a:r>
            <a:rPr lang="tr-TR"/>
            <a:t>SERVİS – SERVİS KARŞILAMA</a:t>
          </a:r>
          <a:endParaRPr lang="en-US"/>
        </a:p>
      </dgm:t>
    </dgm:pt>
    <dgm:pt modelId="{F57CF4F3-6C0F-4C10-8075-475AFA8D0354}" type="parTrans" cxnId="{661313DE-4980-4FCB-9033-41C7A95464C8}">
      <dgm:prSet/>
      <dgm:spPr/>
      <dgm:t>
        <a:bodyPr/>
        <a:lstStyle/>
        <a:p>
          <a:endParaRPr lang="en-US"/>
        </a:p>
      </dgm:t>
    </dgm:pt>
    <dgm:pt modelId="{3149B8E4-D9EE-4449-8EEA-4D536BABE9F5}" type="sibTrans" cxnId="{661313DE-4980-4FCB-9033-41C7A95464C8}">
      <dgm:prSet/>
      <dgm:spPr/>
      <dgm:t>
        <a:bodyPr/>
        <a:lstStyle/>
        <a:p>
          <a:endParaRPr lang="en-US"/>
        </a:p>
      </dgm:t>
    </dgm:pt>
    <dgm:pt modelId="{D0AC9924-DA98-4C8E-8205-9A0945FDDF37}" type="pres">
      <dgm:prSet presAssocID="{85CAC229-8276-4F06-9F35-552FAA1E85D7}" presName="linear" presStyleCnt="0">
        <dgm:presLayoutVars>
          <dgm:animLvl val="lvl"/>
          <dgm:resizeHandles val="exact"/>
        </dgm:presLayoutVars>
      </dgm:prSet>
      <dgm:spPr/>
    </dgm:pt>
    <dgm:pt modelId="{2EB9570E-6DF1-413A-B4A5-3DA6FC443B44}" type="pres">
      <dgm:prSet presAssocID="{A97CE264-3295-4431-BB36-72AF315ED2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E1D7A8-730F-4DEA-B03A-53049CC8A510}" type="pres">
      <dgm:prSet presAssocID="{3B4A698C-303F-48D0-8BEA-C668C8F11716}" presName="spacer" presStyleCnt="0"/>
      <dgm:spPr/>
    </dgm:pt>
    <dgm:pt modelId="{9C5B5049-EB8F-4690-81F3-65A1B07C0FBE}" type="pres">
      <dgm:prSet presAssocID="{16B62BF2-4F09-40E1-BA81-F317AB5BA3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2D69DB-D064-40A2-9871-9F9DBEA743FF}" type="pres">
      <dgm:prSet presAssocID="{737B6B40-2037-476B-AA00-7ABE73E9E70E}" presName="spacer" presStyleCnt="0"/>
      <dgm:spPr/>
    </dgm:pt>
    <dgm:pt modelId="{AE2320A1-8AA2-48E1-B380-20BB81638CDD}" type="pres">
      <dgm:prSet presAssocID="{CC4D0C6D-E610-42A7-938C-CF65C06959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FB0E42-9858-4C2C-BDA1-A42E949FCA06}" type="presOf" srcId="{A97CE264-3295-4431-BB36-72AF315ED2C2}" destId="{2EB9570E-6DF1-413A-B4A5-3DA6FC443B44}" srcOrd="0" destOrd="0" presId="urn:microsoft.com/office/officeart/2005/8/layout/vList2"/>
    <dgm:cxn modelId="{0BAE486C-4CB1-42B3-852A-CDDC881DCE33}" srcId="{85CAC229-8276-4F06-9F35-552FAA1E85D7}" destId="{16B62BF2-4F09-40E1-BA81-F317AB5BA3BF}" srcOrd="1" destOrd="0" parTransId="{DC5C8A63-EC2F-4096-B8AC-921BBC5A59FD}" sibTransId="{737B6B40-2037-476B-AA00-7ABE73E9E70E}"/>
    <dgm:cxn modelId="{8A4F295A-C313-4DB7-A4AB-5E42610D0E7B}" type="presOf" srcId="{85CAC229-8276-4F06-9F35-552FAA1E85D7}" destId="{D0AC9924-DA98-4C8E-8205-9A0945FDDF37}" srcOrd="0" destOrd="0" presId="urn:microsoft.com/office/officeart/2005/8/layout/vList2"/>
    <dgm:cxn modelId="{96C918B0-FF4D-4EFF-884D-4AEC71048D0B}" type="presOf" srcId="{16B62BF2-4F09-40E1-BA81-F317AB5BA3BF}" destId="{9C5B5049-EB8F-4690-81F3-65A1B07C0FBE}" srcOrd="0" destOrd="0" presId="urn:microsoft.com/office/officeart/2005/8/layout/vList2"/>
    <dgm:cxn modelId="{710236C3-9C77-4B9F-8653-B11E272FDE38}" type="presOf" srcId="{CC4D0C6D-E610-42A7-938C-CF65C0695941}" destId="{AE2320A1-8AA2-48E1-B380-20BB81638CDD}" srcOrd="0" destOrd="0" presId="urn:microsoft.com/office/officeart/2005/8/layout/vList2"/>
    <dgm:cxn modelId="{13A929CC-EB54-4A36-9362-DAAA8BC19D69}" srcId="{85CAC229-8276-4F06-9F35-552FAA1E85D7}" destId="{A97CE264-3295-4431-BB36-72AF315ED2C2}" srcOrd="0" destOrd="0" parTransId="{7B75B7E4-9614-4242-9E52-DBAE9F6BF99B}" sibTransId="{3B4A698C-303F-48D0-8BEA-C668C8F11716}"/>
    <dgm:cxn modelId="{661313DE-4980-4FCB-9033-41C7A95464C8}" srcId="{85CAC229-8276-4F06-9F35-552FAA1E85D7}" destId="{CC4D0C6D-E610-42A7-938C-CF65C0695941}" srcOrd="2" destOrd="0" parTransId="{F57CF4F3-6C0F-4C10-8075-475AFA8D0354}" sibTransId="{3149B8E4-D9EE-4449-8EEA-4D536BABE9F5}"/>
    <dgm:cxn modelId="{08B3F94C-7A4A-4E6D-8FFA-84C0E180F4BB}" type="presParOf" srcId="{D0AC9924-DA98-4C8E-8205-9A0945FDDF37}" destId="{2EB9570E-6DF1-413A-B4A5-3DA6FC443B44}" srcOrd="0" destOrd="0" presId="urn:microsoft.com/office/officeart/2005/8/layout/vList2"/>
    <dgm:cxn modelId="{7C96A153-4E26-411C-A681-19A274534F18}" type="presParOf" srcId="{D0AC9924-DA98-4C8E-8205-9A0945FDDF37}" destId="{28E1D7A8-730F-4DEA-B03A-53049CC8A510}" srcOrd="1" destOrd="0" presId="urn:microsoft.com/office/officeart/2005/8/layout/vList2"/>
    <dgm:cxn modelId="{8BADE636-1E33-4886-AF43-C6FCC6243691}" type="presParOf" srcId="{D0AC9924-DA98-4C8E-8205-9A0945FDDF37}" destId="{9C5B5049-EB8F-4690-81F3-65A1B07C0FBE}" srcOrd="2" destOrd="0" presId="urn:microsoft.com/office/officeart/2005/8/layout/vList2"/>
    <dgm:cxn modelId="{EA7C18A4-C540-42B6-A688-2614785C26B6}" type="presParOf" srcId="{D0AC9924-DA98-4C8E-8205-9A0945FDDF37}" destId="{072D69DB-D064-40A2-9871-9F9DBEA743FF}" srcOrd="3" destOrd="0" presId="urn:microsoft.com/office/officeart/2005/8/layout/vList2"/>
    <dgm:cxn modelId="{35A02684-62C8-4D00-B758-CB385DCFB3FD}" type="presParOf" srcId="{D0AC9924-DA98-4C8E-8205-9A0945FDDF37}" destId="{AE2320A1-8AA2-48E1-B380-20BB81638C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24174-7697-411C-B114-3BB9E019D471}">
      <dsp:nvSpPr>
        <dsp:cNvPr id="0" name=""/>
        <dsp:cNvSpPr/>
      </dsp:nvSpPr>
      <dsp:spPr>
        <a:xfrm>
          <a:off x="3364992" y="1195"/>
          <a:ext cx="3785616" cy="695831"/>
        </a:xfrm>
        <a:prstGeom prst="roundRect">
          <a:avLst/>
        </a:prstGeom>
        <a:solidFill>
          <a:srgbClr val="00B050"/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#</a:t>
          </a:r>
          <a:endParaRPr lang="en-US" sz="3500" kern="1200" dirty="0"/>
        </a:p>
      </dsp:txBody>
      <dsp:txXfrm>
        <a:off x="3398960" y="35163"/>
        <a:ext cx="3717680" cy="627895"/>
      </dsp:txXfrm>
    </dsp:sp>
    <dsp:sp modelId="{8E60930F-6ED4-4524-9ACD-478021AE76D2}">
      <dsp:nvSpPr>
        <dsp:cNvPr id="0" name=""/>
        <dsp:cNvSpPr/>
      </dsp:nvSpPr>
      <dsp:spPr>
        <a:xfrm>
          <a:off x="3364992" y="731818"/>
          <a:ext cx="3785616" cy="695831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+</a:t>
          </a:r>
          <a:endParaRPr lang="en-US" sz="3500" kern="1200" dirty="0"/>
        </a:p>
      </dsp:txBody>
      <dsp:txXfrm>
        <a:off x="3398960" y="765786"/>
        <a:ext cx="3717680" cy="627895"/>
      </dsp:txXfrm>
    </dsp:sp>
    <dsp:sp modelId="{09A424F0-B397-4F2E-BCDC-B6F8CA1D5183}">
      <dsp:nvSpPr>
        <dsp:cNvPr id="0" name=""/>
        <dsp:cNvSpPr/>
      </dsp:nvSpPr>
      <dsp:spPr>
        <a:xfrm>
          <a:off x="3364992" y="1462441"/>
          <a:ext cx="3785616" cy="695831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! </a:t>
          </a:r>
          <a:endParaRPr lang="en-US" sz="3500" kern="1200" dirty="0"/>
        </a:p>
      </dsp:txBody>
      <dsp:txXfrm>
        <a:off x="3398960" y="1496409"/>
        <a:ext cx="3717680" cy="627895"/>
      </dsp:txXfrm>
    </dsp:sp>
    <dsp:sp modelId="{D85B3325-F3AE-4C12-B682-77CDDA57E6E9}">
      <dsp:nvSpPr>
        <dsp:cNvPr id="0" name=""/>
        <dsp:cNvSpPr/>
      </dsp:nvSpPr>
      <dsp:spPr>
        <a:xfrm>
          <a:off x="3364992" y="2193064"/>
          <a:ext cx="3785616" cy="695831"/>
        </a:xfrm>
        <a:prstGeom prst="round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/>
            <a:t>-</a:t>
          </a:r>
          <a:endParaRPr lang="en-US" sz="3500" kern="1200"/>
        </a:p>
      </dsp:txBody>
      <dsp:txXfrm>
        <a:off x="3398960" y="2227032"/>
        <a:ext cx="3717680" cy="627895"/>
      </dsp:txXfrm>
    </dsp:sp>
    <dsp:sp modelId="{17153911-4B57-4111-A4BA-F4D9B869700A}">
      <dsp:nvSpPr>
        <dsp:cNvPr id="0" name=""/>
        <dsp:cNvSpPr/>
      </dsp:nvSpPr>
      <dsp:spPr>
        <a:xfrm>
          <a:off x="3364992" y="2923688"/>
          <a:ext cx="3785616" cy="695831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/>
            <a:t>/</a:t>
          </a:r>
          <a:endParaRPr lang="en-US" sz="3500" kern="1200"/>
        </a:p>
      </dsp:txBody>
      <dsp:txXfrm>
        <a:off x="3398960" y="2957656"/>
        <a:ext cx="3717680" cy="627895"/>
      </dsp:txXfrm>
    </dsp:sp>
    <dsp:sp modelId="{3A09DD95-4C9F-45F3-A645-DC03D724258E}">
      <dsp:nvSpPr>
        <dsp:cNvPr id="0" name=""/>
        <dsp:cNvSpPr/>
      </dsp:nvSpPr>
      <dsp:spPr>
        <a:xfrm>
          <a:off x="3364992" y="3654311"/>
          <a:ext cx="3785616" cy="695831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/>
            <a:t>=</a:t>
          </a:r>
          <a:endParaRPr lang="en-US" sz="3500" kern="1200"/>
        </a:p>
      </dsp:txBody>
      <dsp:txXfrm>
        <a:off x="3398960" y="3688279"/>
        <a:ext cx="3717680" cy="62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9570E-6DF1-413A-B4A5-3DA6FC443B44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ATAK – BLOK</a:t>
          </a:r>
          <a:endParaRPr lang="en-US" sz="4400" kern="1200"/>
        </a:p>
      </dsp:txBody>
      <dsp:txXfrm>
        <a:off x="85326" y="89089"/>
        <a:ext cx="6092988" cy="1577254"/>
      </dsp:txXfrm>
    </dsp:sp>
    <dsp:sp modelId="{9C5B5049-EB8F-4690-81F3-65A1B07C0FBE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ATAK – DEFANS</a:t>
          </a:r>
          <a:endParaRPr lang="en-US" sz="4400" kern="1200"/>
        </a:p>
      </dsp:txBody>
      <dsp:txXfrm>
        <a:off x="85326" y="1963716"/>
        <a:ext cx="6092988" cy="1577254"/>
      </dsp:txXfrm>
    </dsp:sp>
    <dsp:sp modelId="{AE2320A1-8AA2-48E1-B380-20BB81638CDD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SERVİS – SERVİS KARŞILAMA</a:t>
          </a:r>
          <a:endParaRPr lang="en-US" sz="4400" kern="1200"/>
        </a:p>
      </dsp:txBody>
      <dsp:txXfrm>
        <a:off x="85326" y="3838343"/>
        <a:ext cx="6092988" cy="157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5521AC-3B24-4850-AC4D-703C4A3C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9E289E-C6A2-4B75-8830-FCF38E768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ABC3B2-C83A-478B-B954-2012AEA4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FFA210-2427-4B03-BB73-FE4A0DE5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BE911C-DAD4-48CD-9BFD-D9DEB78A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98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51C98A-8AD1-46E2-8B7F-58BD6B41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0B08EA-C6C1-4820-8302-838C948C6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EB256E-3552-44D5-88B1-D013A62D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2448A-4915-4B17-B002-D0752763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384D25-A270-4CB9-AB47-6D8BD2C2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10DDB7B-835D-4BFF-BB2B-32DCE0337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0268BF-A797-48DE-A5BA-034B4A565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79F2B2-5E48-4833-A784-080F2072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742D4B-C6D6-4202-8BE8-CE919EA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D271EC-1080-4907-8567-4A517D77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68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8654B-07BC-4A65-A5BC-B73745AE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DA3582-92F2-4DCF-82CF-808E3C3D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7B46C8-7BBE-4F37-96CB-93EAB065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3276C3-20F6-405B-8331-385C5A36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FFE802-A601-4C13-861C-CC1F645E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29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C88E05-46BC-4E62-A5C2-F4CE642B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1B082F-860D-49E2-B9E2-A57183E9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8119DF-9BC3-43BA-B306-6281FC37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B5A3B8-D503-4C2D-9ADB-AD68520E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E8F3F8-E373-4798-914D-B71C98BE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1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342756-B18F-4746-B8A5-C81C96CA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CCDC89-A65C-48EF-9A06-B4BCBC98B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AE86E4-9BEC-48AB-9D12-0F3EE1447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C06B55-BC30-4FEB-90DF-C21D1BF8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C9D69F-4A44-4692-BF70-17145A5E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F88965-8388-49B9-AEA0-7E5FA06E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62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1E8AE6-A05C-437B-8AE5-C97C4760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3F42C9-BF97-4D3B-92C6-3A90CF28B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02C8ED-DF42-436C-82CD-701EB31E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3BD897-28FF-451F-AD2F-C2FFD8AD6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A72DE40-7F7C-4E1F-9F45-7DE0E3A22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939B977-F4E1-4694-ABAF-B1DD72FB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80951C5-B2E4-41C0-9A0A-D8AF81FE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2AF0298-91A7-4387-8C6B-D64C753A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04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F50C65-ACE7-4130-9A7E-9C851729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628B859-61F9-46F9-B1F1-AF8ED5AF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457F33-2B3C-4878-9F83-ACC9A0FD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C18973-798E-49E0-AA7C-0076EDF0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4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0BB407D-02D9-4C70-BFA5-D4C2812D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53685C-27FF-4F1C-8611-46C3039E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C1B5CF-D7AC-4529-91B7-0BBA39F5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01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DA367-8110-4D29-9835-07B76985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F83300-E2B9-4147-B0EE-F6A6986E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7F29E6-31F9-4E65-BBDC-828A5525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AC00F4-58D6-438E-986A-8244379C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57F0AF-1187-42C0-8F98-55DC8084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F4074F-B7C8-4833-860C-4854932B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5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8E28EC-E69E-4829-9836-93EA0598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374847-F4F0-46E0-83A7-59A73B156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59DA94-358A-4875-8628-080674EE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EF093F-5496-48B6-86FB-9B4C522D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471FDE-09E7-4248-A270-CD64AE80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B704B9-09FA-448E-9BE4-F5669DD7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8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5697E93-9A53-4D12-A6D0-B1175D50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D7F522-7965-4BC4-B096-7DB04250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09948C-4DAB-434C-AF4C-3F800BFB5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8EFA-EEE7-4082-B161-78D2663F000C}" type="datetimeFigureOut">
              <a:rPr lang="tr-TR" smtClean="0"/>
              <a:t>10.08.2022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DE265A-032C-49CB-84CE-E1A55D82F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39D3DE-62ED-4ECD-9B9E-F5CC9DE2D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7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1C67A-F769-408E-960C-457AB006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4" y="2180790"/>
            <a:ext cx="12024992" cy="1269855"/>
          </a:xfrm>
        </p:spPr>
        <p:txBody>
          <a:bodyPr/>
          <a:lstStyle/>
          <a:p>
            <a:r>
              <a:rPr lang="tr-TR" b="1" dirty="0"/>
              <a:t>ANTRENMAN VE MÜSABAKA ANALİZİ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FAB5FD-C9AC-46D7-A9D4-6118156F0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b="1" dirty="0"/>
              <a:t> 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386CD3FA-741A-4A67-AD0B-B54836CD0F8B}"/>
              </a:ext>
            </a:extLst>
          </p:cNvPr>
          <p:cNvSpPr txBox="1">
            <a:spLocks/>
          </p:cNvSpPr>
          <p:nvPr/>
        </p:nvSpPr>
        <p:spPr>
          <a:xfrm>
            <a:off x="74644" y="340520"/>
            <a:ext cx="12024992" cy="1469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400" b="1" dirty="0">
                <a:solidFill>
                  <a:srgbClr val="FF0000"/>
                </a:solidFill>
              </a:rPr>
              <a:t>4.KADEME VOLEYBOL </a:t>
            </a:r>
          </a:p>
          <a:p>
            <a:r>
              <a:rPr lang="tr-TR" sz="5400" b="1" dirty="0">
                <a:solidFill>
                  <a:srgbClr val="FF0000"/>
                </a:solidFill>
              </a:rPr>
              <a:t>ANTRENÖRLÜĞÜ KURSU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0432B4D9-7176-4E56-9980-DA34E326CAF0}"/>
              </a:ext>
            </a:extLst>
          </p:cNvPr>
          <p:cNvSpPr txBox="1">
            <a:spLocks/>
          </p:cNvSpPr>
          <p:nvPr/>
        </p:nvSpPr>
        <p:spPr>
          <a:xfrm>
            <a:off x="3416968" y="5735637"/>
            <a:ext cx="5710989" cy="532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5400" b="1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5828D95-E587-42EF-9CA3-2D86B49FA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26" y="3904823"/>
            <a:ext cx="3661628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2446A4-4C2C-468A-9114-D141AF24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838326"/>
            <a:ext cx="3657600" cy="1963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ATAK BLOK</a:t>
            </a:r>
            <a:r>
              <a:rPr lang="tr-TR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tr-TR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ATAK DEFANS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205C943-A66A-4506-BDA5-E50002E97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47" y="492573"/>
            <a:ext cx="5772295" cy="58807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507DC14-CA30-39ED-602A-8C55DAADE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" y="5259666"/>
            <a:ext cx="2227406" cy="11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7382D8-4529-455E-A7AF-728880EA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tr-TR" sz="5100" b="1">
                <a:solidFill>
                  <a:schemeClr val="bg1"/>
                </a:solidFill>
              </a:rPr>
              <a:t>BİRLEŞİK KODLAR (COMPOUND CODE)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86C3C90-2455-4D42-86AF-A8C36470B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22095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806A7B36-24C5-9238-1A38-C77A8FCF97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5456219"/>
            <a:ext cx="2140354" cy="10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79E92-E577-4398-B337-9508128F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rgbClr val="FF0000"/>
                </a:solidFill>
              </a:rPr>
              <a:t>SEMBOL VE BECERİLERİN SAHİPLENDİRİLMESİ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7ABF81-D702-4D06-BCFB-634F4CBA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HOME (*)</a:t>
            </a:r>
          </a:p>
          <a:p>
            <a:pPr marL="0" indent="0" algn="ctr">
              <a:buNone/>
            </a:pPr>
            <a:r>
              <a:rPr lang="tr-TR" sz="3600" dirty="0"/>
              <a:t>AWAY 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2B915FE-73EC-4AF6-BB5C-D22FD6B80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24757" r="43807" b="35003"/>
          <a:stretch/>
        </p:blipFill>
        <p:spPr>
          <a:xfrm>
            <a:off x="5405862" y="1000111"/>
            <a:ext cx="6019331" cy="4854532"/>
          </a:xfrm>
          <a:prstGeom prst="rect">
            <a:avLst/>
          </a:prstGeom>
          <a:effectLst/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6767635-3011-B855-B6D5-0047FBF03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8" y="5087379"/>
            <a:ext cx="2665556" cy="13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79E92-E577-4398-B337-9508128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KODLARIN FİLTRELENMESİ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2B915FE-73EC-4AF6-BB5C-D22FD6B8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24" y="1399952"/>
            <a:ext cx="6871260" cy="53050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C52823B-45CA-44E1-8F71-E51A37F8F79D}"/>
              </a:ext>
            </a:extLst>
          </p:cNvPr>
          <p:cNvSpPr/>
          <p:nvPr/>
        </p:nvSpPr>
        <p:spPr>
          <a:xfrm>
            <a:off x="8432801" y="2962564"/>
            <a:ext cx="1810328" cy="175490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D36827A-9637-4E2E-A1E2-6B9DC5BB5516}"/>
              </a:ext>
            </a:extLst>
          </p:cNvPr>
          <p:cNvSpPr/>
          <p:nvPr/>
        </p:nvSpPr>
        <p:spPr>
          <a:xfrm>
            <a:off x="424873" y="2133600"/>
            <a:ext cx="3694546" cy="37314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Detaylı analizdeki kodların ayrıntılı biçimde süzülmesi için kullanılan filtreleme ekranı.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3A7D106-F96B-902D-3EB6-7E841F1F3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96" y="305803"/>
            <a:ext cx="1832846" cy="9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15315232-FA48-4C6A-A3BB-0A80F46D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6334125" cy="6857572"/>
          </a:xfrm>
          <a:prstGeom prst="rect">
            <a:avLst/>
          </a:prstGeom>
        </p:spPr>
      </p:pic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C0CAA02F-7AB9-434D-B4E2-E91BA32FE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" b="64448"/>
          <a:stretch/>
        </p:blipFill>
        <p:spPr>
          <a:xfrm>
            <a:off x="1753682" y="2334696"/>
            <a:ext cx="10341987" cy="44191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AF567F3-7775-4E7C-98A9-2338464E83EE}"/>
              </a:ext>
            </a:extLst>
          </p:cNvPr>
          <p:cNvSpPr/>
          <p:nvPr/>
        </p:nvSpPr>
        <p:spPr>
          <a:xfrm>
            <a:off x="133350" y="886114"/>
            <a:ext cx="5962650" cy="13352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CA6CAD1-7EFA-CE48-895C-3E0A90134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462" y="435756"/>
            <a:ext cx="2284556" cy="11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iç mekan, siyah içeren bir resim&#10;&#10;Açıklama otomatik olarak oluşturuldu">
            <a:extLst>
              <a:ext uri="{FF2B5EF4-FFF2-40B4-BE49-F238E27FC236}">
                <a16:creationId xmlns:a16="http://schemas.microsoft.com/office/drawing/2014/main" id="{32636281-16A2-48B0-B43B-647E49BC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817"/>
            <a:ext cx="12192000" cy="5376183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50DCF76E-EE06-44EF-B8B6-8A32D405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2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TABLES</a:t>
            </a:r>
            <a:br>
              <a:rPr lang="tr-TR" sz="4800" b="1" dirty="0">
                <a:solidFill>
                  <a:srgbClr val="FF0000"/>
                </a:solidFill>
              </a:rPr>
            </a:br>
            <a:r>
              <a:rPr lang="tr-TR" sz="3000" b="1" dirty="0"/>
              <a:t>Değerlendirmeye yön verir</a:t>
            </a:r>
            <a:endParaRPr lang="tr-TR" sz="48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1DCA76-25F0-67BF-48CA-76DCDB4BB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272865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12622E06-A21E-46DF-9049-6F8D0B16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VERİMLİLİK (EFF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tr-TR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tr-TR" sz="4000" b="1" dirty="0">
                <a:solidFill>
                  <a:srgbClr val="FF0000"/>
                </a:solidFill>
              </a:rPr>
              <a:t>ENCY)%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F514620-B10C-4B13-9DB1-C72255EB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460" y="1342344"/>
            <a:ext cx="5558489" cy="30541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/>
              <a:t>Pozitif ve negatif</a:t>
            </a:r>
            <a:endParaRPr lang="en-US" sz="4000" dirty="0"/>
          </a:p>
          <a:p>
            <a:pPr marL="0" indent="0" algn="ctr">
              <a:buNone/>
            </a:pPr>
            <a:r>
              <a:rPr lang="tr-TR" sz="4000" dirty="0"/>
              <a:t>değerleri birbirinden çıkarıp verimliliğe ulaşmamızı sağlar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ekran, siyah içeren bir resim&#10;&#10;Açıklama otomatik olarak oluşturuldu">
            <a:extLst>
              <a:ext uri="{FF2B5EF4-FFF2-40B4-BE49-F238E27FC236}">
                <a16:creationId xmlns:a16="http://schemas.microsoft.com/office/drawing/2014/main" id="{3144D20D-7329-4329-B840-09A51A14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42" y="1513374"/>
            <a:ext cx="5524456" cy="44362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788E9B-C1C1-4D1F-8E3B-8DF20C126D71}"/>
              </a:ext>
            </a:extLst>
          </p:cNvPr>
          <p:cNvSpPr/>
          <p:nvPr/>
        </p:nvSpPr>
        <p:spPr>
          <a:xfrm>
            <a:off x="8912417" y="4590079"/>
            <a:ext cx="2891656" cy="779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0240E83E-4456-44DD-851F-5C9DC7990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1" y="4842248"/>
            <a:ext cx="5919916" cy="133324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77ED0C0-E39D-5ECB-4756-283B4BCCF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54" y="248234"/>
            <a:ext cx="2149004" cy="10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2365"/>
            <a:ext cx="9144000" cy="116392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DATA VOLLEY ANALİZ MENÜSÜ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27" y="3649662"/>
            <a:ext cx="11388437" cy="2243137"/>
          </a:xfrm>
        </p:spPr>
        <p:txBody>
          <a:bodyPr>
            <a:noAutofit/>
          </a:bodyPr>
          <a:lstStyle/>
          <a:p>
            <a:pPr algn="l"/>
            <a:r>
              <a:rPr lang="tr-TR" dirty="0"/>
              <a:t>İstediğimiz analizlere hızlı ve doğru biçimde hangi yöntemlerle ulaşabiliriz ?</a:t>
            </a:r>
          </a:p>
          <a:p>
            <a:pPr algn="l"/>
            <a:r>
              <a:rPr lang="tr-TR" dirty="0"/>
              <a:t> </a:t>
            </a:r>
          </a:p>
          <a:p>
            <a:pPr algn="l"/>
            <a:r>
              <a:rPr lang="tr-TR" dirty="0"/>
              <a:t>Karşılaşabileceğimiz sorunları nasıl çözebiliriz ?</a:t>
            </a:r>
          </a:p>
          <a:p>
            <a:endParaRPr lang="tr-TR" dirty="0"/>
          </a:p>
          <a:p>
            <a:r>
              <a:rPr lang="tr-TR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AC0CB56-2129-4610-A51C-BB10ABFEC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70" y="291836"/>
            <a:ext cx="2693459" cy="13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D54AE55-AC22-475B-9DC7-FC06B8BB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682" y="1402159"/>
            <a:ext cx="4860636" cy="4053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/>
              <a:t>1- ANA SAYFA</a:t>
            </a:r>
          </a:p>
          <a:p>
            <a:pPr marL="514350" indent="-514350">
              <a:buAutoNum type="alphaLcParenR"/>
            </a:pPr>
            <a:r>
              <a:rPr lang="tr-TR" sz="4400" dirty="0"/>
              <a:t>Sezon seçimi</a:t>
            </a:r>
          </a:p>
          <a:p>
            <a:pPr marL="514350" indent="-514350">
              <a:buAutoNum type="alphaLcParenR"/>
            </a:pPr>
            <a:r>
              <a:rPr lang="tr-TR" sz="4400" dirty="0"/>
              <a:t>Takım seçimi</a:t>
            </a:r>
          </a:p>
          <a:p>
            <a:pPr marL="514350" indent="-514350">
              <a:buAutoNum type="alphaLcParenR"/>
            </a:pPr>
            <a:r>
              <a:rPr lang="tr-TR" sz="4400" dirty="0"/>
              <a:t>Maç başlıkları</a:t>
            </a:r>
          </a:p>
          <a:p>
            <a:pPr marL="514350" indent="-514350">
              <a:buAutoNum type="alphaLcParenR"/>
            </a:pPr>
            <a:r>
              <a:rPr lang="tr-TR" sz="4400" dirty="0"/>
              <a:t>Montajlara giriş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E317559-441B-4BBD-B146-2BA6A5804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399676"/>
            <a:ext cx="4009929" cy="20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6AF161-CED3-442C-A6CB-5BA61B02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0"/>
            <a:ext cx="12192000" cy="571500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2- MAÇA GİRİŞ ve TOTAL ANALİZ</a:t>
            </a:r>
          </a:p>
          <a:p>
            <a:pPr marL="0" indent="0">
              <a:buNone/>
            </a:pPr>
            <a:r>
              <a:rPr lang="tr-TR" dirty="0"/>
              <a:t>a) Oyunculara göre analiz: Oyuncuları baz alarak analiz yapmamızı sağlar.</a:t>
            </a:r>
          </a:p>
          <a:p>
            <a:pPr marL="0" indent="0">
              <a:buNone/>
            </a:pPr>
            <a:r>
              <a:rPr lang="tr-TR" dirty="0"/>
              <a:t>b) Becerilere göre analiz:  Servis, atak vb… becerilerin ayrıştırarak analiz yapmamızı sağlar.</a:t>
            </a:r>
          </a:p>
          <a:p>
            <a:pPr marL="0" indent="0">
              <a:buNone/>
            </a:pPr>
            <a:r>
              <a:rPr lang="tr-TR" dirty="0"/>
              <a:t>c) Rotasyona göre analiz: Pasör turlarına göre analiz yapmamızı sağlar.</a:t>
            </a:r>
          </a:p>
          <a:p>
            <a:pPr marL="0" indent="0">
              <a:buNone/>
            </a:pPr>
            <a:r>
              <a:rPr lang="tr-TR" dirty="0"/>
              <a:t>d) Genel analiz: Maç raporu benzeri bir şema ile analiz yapmamızı sağlar.</a:t>
            </a:r>
          </a:p>
          <a:p>
            <a:pPr marL="0" indent="0">
              <a:buNone/>
            </a:pPr>
            <a:r>
              <a:rPr lang="tr-TR" dirty="0"/>
              <a:t>e) Bölge analizi (Zone Chart): Becerilerin sahada hangi yerde yapıldığını gösterir.</a:t>
            </a:r>
          </a:p>
          <a:p>
            <a:pPr marL="0" indent="0">
              <a:buNone/>
            </a:pPr>
            <a:r>
              <a:rPr lang="tr-TR" dirty="0"/>
              <a:t>f) Yön analizi: Servis atak ve birleşik tekniklerin yön analizini yapar.</a:t>
            </a:r>
          </a:p>
          <a:p>
            <a:pPr marL="0" indent="0">
              <a:buNone/>
            </a:pPr>
            <a:r>
              <a:rPr lang="tr-TR" dirty="0"/>
              <a:t>g) Sayı analizi: Maç raporunda win-lost puanlarına karşılık gelen nedenleri gösterir.</a:t>
            </a:r>
          </a:p>
          <a:p>
            <a:pPr marL="0" indent="0">
              <a:buNone/>
            </a:pPr>
            <a:r>
              <a:rPr lang="tr-TR" dirty="0"/>
              <a:t>h) Atak türüne göre analiz: Oluşturulan atak kodlarına göre analiz yapmamızı sağlar.</a:t>
            </a:r>
          </a:p>
          <a:p>
            <a:pPr marL="0" indent="0">
              <a:buNone/>
            </a:pPr>
            <a:r>
              <a:rPr lang="tr-TR" dirty="0"/>
              <a:t>I) Çalışma sayfası: Excel temelli özel çalışmalar yaparak analiz yapmamızı sağlar.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5A39ED-1EF1-91BA-88BC-8D6809177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4" y="73315"/>
            <a:ext cx="1992739" cy="9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36ED918-A6C4-42BB-9136-9976D20C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1891"/>
            <a:ext cx="10781145" cy="3731491"/>
          </a:xfrm>
        </p:spPr>
        <p:txBody>
          <a:bodyPr>
            <a:normAutofit/>
          </a:bodyPr>
          <a:lstStyle/>
          <a:p>
            <a:r>
              <a:rPr lang="tr-TR" dirty="0"/>
              <a:t>* Müsabaka ve antrenman analizleri yaparak;</a:t>
            </a:r>
            <a:br>
              <a:rPr lang="tr-TR" dirty="0"/>
            </a:br>
            <a:r>
              <a:rPr lang="tr-TR" dirty="0"/>
              <a:t>rakip takımları</a:t>
            </a:r>
            <a:r>
              <a:rPr lang="en-US" dirty="0"/>
              <a:t>n</a:t>
            </a:r>
            <a:r>
              <a:rPr lang="tr-TR" dirty="0"/>
              <a:t> taktik varyasyonlarına önlem alabilir, kendi maç taktiğimizi oluşturabiliriz.</a:t>
            </a:r>
            <a:br>
              <a:rPr lang="tr-TR" dirty="0"/>
            </a:br>
            <a:br>
              <a:rPr lang="tr-TR" dirty="0"/>
            </a:br>
            <a:r>
              <a:rPr lang="tr-TR" dirty="0"/>
              <a:t>* Ayrıca sporcularımızın bireysel istatistiklerini inceleyerek antrenmanlarımıza yön verebiliriz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60A695-6A8B-438C-9BAE-059987337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6" y="4588314"/>
            <a:ext cx="3661628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EED795B-2A54-4C62-BDE8-2F1B5F19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68" y="3447983"/>
            <a:ext cx="276264" cy="3238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1A7BA03-34A9-4B80-93BD-476C07B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ı) Sıralı dağılım (Consecutive distribution)</a:t>
            </a:r>
          </a:p>
        </p:txBody>
      </p:sp>
      <p:pic>
        <p:nvPicPr>
          <p:cNvPr id="7" name="İçerik Yer Tutucusu 6" descr="metin, çizgili, dolap, satır içeren bir resim&#10;&#10;Açıklama otomatik olarak oluşturuldu">
            <a:extLst>
              <a:ext uri="{FF2B5EF4-FFF2-40B4-BE49-F238E27FC236}">
                <a16:creationId xmlns:a16="http://schemas.microsoft.com/office/drawing/2014/main" id="{B272F16E-2682-4E2F-85A0-A478D2E65C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" y="1409151"/>
            <a:ext cx="6806532" cy="4905924"/>
          </a:xfr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F40FAAC-4574-4A07-84C7-4DBC60E19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1590675"/>
            <a:ext cx="4267200" cy="4586288"/>
          </a:xfrm>
        </p:spPr>
        <p:txBody>
          <a:bodyPr/>
          <a:lstStyle/>
          <a:p>
            <a:r>
              <a:rPr lang="tr-TR" dirty="0"/>
              <a:t>Pasörün attığı pas bölgelerine göre atakların sıralı gösterimi.</a:t>
            </a:r>
          </a:p>
          <a:p>
            <a:endParaRPr lang="tr-TR" dirty="0"/>
          </a:p>
          <a:p>
            <a:r>
              <a:rPr lang="tr-TR" dirty="0"/>
              <a:t>     Sembolü geri atakları gösterir</a:t>
            </a:r>
          </a:p>
          <a:p>
            <a:r>
              <a:rPr lang="tr-TR" dirty="0"/>
              <a:t>      Sembolü ön atakları gösterir.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474FB-B0D8-4D3B-9A48-B160741BC83C}"/>
              </a:ext>
            </a:extLst>
          </p:cNvPr>
          <p:cNvSpPr/>
          <p:nvPr/>
        </p:nvSpPr>
        <p:spPr>
          <a:xfrm>
            <a:off x="7443768" y="4330942"/>
            <a:ext cx="276264" cy="2583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E82DD27-DED1-6923-22AA-F42631A54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54" y="236059"/>
            <a:ext cx="1779910" cy="8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6B30AB6-7274-443F-BE24-820B9605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219075"/>
            <a:ext cx="11858625" cy="64389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j) Setter Call: Pasörün orta oyuncu varyasyonlarına ve pas attığı yerlere göre dağılım analizi.</a:t>
            </a:r>
          </a:p>
          <a:p>
            <a:pPr marL="0" indent="0">
              <a:buNone/>
            </a:pPr>
            <a:r>
              <a:rPr lang="tr-TR" dirty="0"/>
              <a:t>k) Grafik analizi: Seçilen verilerin grafik yardımıyla sunulması.</a:t>
            </a:r>
          </a:p>
          <a:p>
            <a:pPr marL="0" indent="0">
              <a:buNone/>
            </a:pPr>
            <a:r>
              <a:rPr lang="tr-TR" dirty="0"/>
              <a:t>l) Ekran yapısı: Özellikle maç içerisinde ekran oluşturmamıza yarar.</a:t>
            </a:r>
          </a:p>
          <a:p>
            <a:pPr marL="0" indent="0">
              <a:buNone/>
            </a:pPr>
            <a:r>
              <a:rPr lang="tr-TR" dirty="0"/>
              <a:t>m) Son aksiyonlar: Son yapılan 6 aksiyonu özelleştirerek gösterir.</a:t>
            </a:r>
          </a:p>
          <a:p>
            <a:pPr marL="0" indent="0">
              <a:buNone/>
            </a:pPr>
            <a:r>
              <a:rPr lang="tr-TR" dirty="0"/>
              <a:t>n) Detaylı aksiyon: Detaylı istatistiği kodlar yardımıyla bize gösterir.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5912996-95BE-44AF-843E-7B9E50139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371967"/>
            <a:ext cx="2748877" cy="13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MAÇ RAPORU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İNCELEME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9663"/>
            <a:ext cx="9144000" cy="1655762"/>
          </a:xfrm>
        </p:spPr>
        <p:txBody>
          <a:bodyPr>
            <a:noAutofit/>
          </a:bodyPr>
          <a:lstStyle/>
          <a:p>
            <a:r>
              <a:rPr lang="tr-TR" sz="2800" dirty="0"/>
              <a:t>Maç raporuna bakarken yararlı olabilecek öğeler</a:t>
            </a:r>
          </a:p>
          <a:p>
            <a:r>
              <a:rPr lang="tr-TR" sz="2800" dirty="0"/>
              <a:t>Ve</a:t>
            </a:r>
          </a:p>
          <a:p>
            <a:r>
              <a:rPr lang="tr-TR" sz="2800" dirty="0"/>
              <a:t>Bizi yanlış yönlendirebilecek durumları inceleme</a:t>
            </a:r>
          </a:p>
          <a:p>
            <a:r>
              <a:rPr lang="tr-TR" sz="2800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11D2212-EB0F-6D9A-3BFA-0FF9701E1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83" y="527411"/>
            <a:ext cx="2379806" cy="11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C344B7-EA89-4793-9305-D1B16694B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57" y="0"/>
            <a:ext cx="4937086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CD40B6B-D702-6A20-9835-B8BD8A521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35" y="523875"/>
            <a:ext cx="2456004" cy="12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TAKIM VE BİREYSEL OYUNCU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ANALİZİ İLE ANTRENMAN ÇÖZÜMLERİ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22567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/>
              <a:t>Antrenmanlarımızı yada oynamış olduğumuz maç sonrası oyuncu ve takım olarak zayıf yönlerimizi ortaya çıkarma fikirleri.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/>
              <a:t>Rakip takımı ve oyuncularının zayıf yönlerini ortaya çıkarmak.</a:t>
            </a:r>
          </a:p>
          <a:p>
            <a:r>
              <a:rPr lang="tr-TR" sz="2800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6BACFF-D46A-9A5E-D54D-E88212E04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09" y="350695"/>
            <a:ext cx="1858382" cy="9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3EA51D6A-04D3-48E5-9E6C-A250A48A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ÖRNEK: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TAKIM </a:t>
            </a:r>
            <a:r>
              <a:rPr lang="tr-TR" b="1" dirty="0">
                <a:solidFill>
                  <a:srgbClr val="FF0000"/>
                </a:solidFill>
              </a:rPr>
              <a:t>TOPLAMLARINI İNCELEME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226B1AB-C9E0-4BB1-A95A-90D316B8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/>
          <a:stretch/>
        </p:blipFill>
        <p:spPr>
          <a:xfrm>
            <a:off x="1563162" y="1976582"/>
            <a:ext cx="9065676" cy="4809653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6D64A13-D259-1CA0-615A-A2007A2F9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35" y="466724"/>
            <a:ext cx="1922606" cy="96130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DFE55DB-46BD-30BC-6F29-44AFA339186A}"/>
              </a:ext>
            </a:extLst>
          </p:cNvPr>
          <p:cNvSpPr/>
          <p:nvPr/>
        </p:nvSpPr>
        <p:spPr>
          <a:xfrm>
            <a:off x="1727199" y="2715492"/>
            <a:ext cx="748146" cy="335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1B12BCF-2CEA-7B60-C4FE-0C2B12E5268A}"/>
              </a:ext>
            </a:extLst>
          </p:cNvPr>
          <p:cNvSpPr/>
          <p:nvPr/>
        </p:nvSpPr>
        <p:spPr>
          <a:xfrm>
            <a:off x="1727198" y="6354618"/>
            <a:ext cx="8648747" cy="147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3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20520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ANTRENMAN ANALİZİ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9229"/>
            <a:ext cx="9144000" cy="2257861"/>
          </a:xfrm>
        </p:spPr>
        <p:txBody>
          <a:bodyPr>
            <a:noAutofit/>
          </a:bodyPr>
          <a:lstStyle/>
          <a:p>
            <a:pPr algn="l"/>
            <a:r>
              <a:rPr lang="tr-TR" sz="3200" dirty="0"/>
              <a:t>Antrenman içerisinde tüm beceri ve taktikleri değerlendirmemize yardımcı olur. Oluşturduğumuz antrenman planlaması içerisinde video ve sayısal verilerle analiz yapmamızı sağlar.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6BACFF-D46A-9A5E-D54D-E88212E04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09" y="350695"/>
            <a:ext cx="1858382" cy="9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5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E1C184C-AE20-49AA-BB81-85E4E5E4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SETTER CALL</a:t>
            </a:r>
          </a:p>
        </p:txBody>
      </p:sp>
      <p:sp>
        <p:nvSpPr>
          <p:cNvPr id="44" name="Freeform: Shape 3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3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D93752-1BFF-43CB-BBB3-696BE5BA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0911"/>
            <a:ext cx="5257799" cy="3112980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tr-TR" dirty="0"/>
              <a:t>	Pas dağılımı analizi yaparken orta oyuncuların atak kombinasyonları ile pasörün pas attığı yerleri incelememizi sağlar.</a:t>
            </a:r>
          </a:p>
          <a:p>
            <a:pPr marL="0" indent="0" algn="r">
              <a:buNone/>
            </a:pPr>
            <a:r>
              <a:rPr lang="tr-TR" dirty="0"/>
              <a:t>Rotasyon analizinin daha detaylı halidir.</a:t>
            </a:r>
          </a:p>
          <a:p>
            <a:pPr marL="0" indent="0" algn="r">
              <a:buNone/>
            </a:pPr>
            <a:endParaRPr lang="tr-TR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812BF14-FE2F-A753-4E81-E88A9AE57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35" y="466724"/>
            <a:ext cx="1922606" cy="9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8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07FE822-1BF6-4EEF-9261-24432DDE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7" y="0"/>
            <a:ext cx="6282266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499C33-25A3-D630-18C8-3E8DAD244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35" y="466724"/>
            <a:ext cx="1922606" cy="9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99AE28-DFA5-4612-A471-3C372EB6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Başlıca Setter Call Kombinasyonları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10F43-46DE-4704-A222-C32FC549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 oyuncu kısa (birinci tempo)</a:t>
            </a:r>
          </a:p>
          <a:p>
            <a:r>
              <a:rPr lang="tr-TR" dirty="0"/>
              <a:t>Orta oyuncu kurşun</a:t>
            </a:r>
          </a:p>
          <a:p>
            <a:r>
              <a:rPr lang="tr-TR" dirty="0"/>
              <a:t>Orta oyuncu baş (ense)</a:t>
            </a:r>
          </a:p>
          <a:p>
            <a:r>
              <a:rPr lang="tr-TR" dirty="0"/>
              <a:t>Orta oyuncu tek ayak</a:t>
            </a:r>
          </a:p>
          <a:p>
            <a:r>
              <a:rPr lang="tr-TR" dirty="0"/>
              <a:t>Pasör 2 numaraya yakın (orta kısa yada kurşun giriş)</a:t>
            </a:r>
          </a:p>
          <a:p>
            <a:r>
              <a:rPr lang="tr-TR" dirty="0"/>
              <a:t>Pasör 4 numaraya yakın (orta baş yada kısaya giriş)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710160-814D-C244-8AE4-E92894CC6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35" y="466724"/>
            <a:ext cx="1922606" cy="9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3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013C929-768A-4335-B8A0-220DA0A5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İSTEDİĞİMİZ SONUCA ULAŞMAK İÇİN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BF85C18-29E5-4B58-960E-2369519C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KADAR ÇOK </a:t>
            </a:r>
            <a:r>
              <a:rPr lang="tr-TR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VERİ 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GİRİŞİ YAPARSAK; DETAYLI VE DOĞRU </a:t>
            </a:r>
            <a:r>
              <a:rPr lang="tr-TR" sz="3200" dirty="0">
                <a:solidFill>
                  <a:schemeClr val="tx1"/>
                </a:solidFill>
              </a:rPr>
              <a:t>BİLGİYE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ULAŞMAMIZ O KADAR KOLAY OLUCAKTIR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C15FAB5-9FC5-D954-6B64-E34BF7532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09" y="480395"/>
            <a:ext cx="2828467" cy="141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7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6C6B8A-EB77-46D9-AA48-A8A7B0E7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tr-TR" b="1"/>
              <a:t>BLOK DEFANS ANALİZİNDE SETTER CALL KULLANMI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2E6CD7-325B-4863-943C-885FC894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/>
              <a:t>	</a:t>
            </a:r>
            <a:r>
              <a:rPr lang="tr-TR" dirty="0"/>
              <a:t>Takımların blok defans duruşlarını incelerken setter call’dan yardım alarak analizi daha hızlı sonuçlandırabiliriz.</a:t>
            </a:r>
          </a:p>
          <a:p>
            <a:pPr marL="0" indent="0">
              <a:buNone/>
            </a:pPr>
            <a:r>
              <a:rPr lang="tr-TR" dirty="0"/>
              <a:t>	Peki nasıl?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Onay işareti">
            <a:extLst>
              <a:ext uri="{FF2B5EF4-FFF2-40B4-BE49-F238E27FC236}">
                <a16:creationId xmlns:a16="http://schemas.microsoft.com/office/drawing/2014/main" id="{188579C4-1061-474F-9DF9-A54BC624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2E88651-09FB-CC62-D927-6095C149F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74" y="466724"/>
            <a:ext cx="1922606" cy="9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7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35F82B16-B40D-425E-A86D-D390E92D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DETAYLARDA BOĞULMAK İSTEMİYORUZ FAKAT BU DURUM BİZİ YANLIŞ BİLGİDEN UZAKLAŞTIRABİLİR.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50C01C9-B974-650B-6B42-B8BDF875E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3" y="4959965"/>
            <a:ext cx="3062412" cy="15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B599AB-0A48-4C39-A05A-72E5F54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BECERİLERİN KODLARI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B2C6A-EC33-44C0-B721-EB25F658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SERVİS (S)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KARŞILAMA (R)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PAS (E)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ATAK (A)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BLOK (B)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DEFANS (D)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AVANTAJ TOP (F)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D6548F-17B4-4E8C-AD42-23C687740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2950392"/>
            <a:ext cx="4935970" cy="24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B599AB-0A48-4C39-A05A-72E5F54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BU SINIFLARIN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B2C6A-EC33-44C0-B721-EB25F658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/>
              <a:t>HIGH (H)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/>
              <a:t>MEDIUM (M)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/>
              <a:t>QUICK (Q)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TENSE (T)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SUPER (U)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FAST (N)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OTHER (O)</a:t>
            </a:r>
          </a:p>
          <a:p>
            <a:pPr marL="0" indent="0">
              <a:buNone/>
            </a:pPr>
            <a:endParaRPr lang="tr-TR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BAFFA853-DBE2-4B9C-BDAD-B0A96419A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400624"/>
            <a:ext cx="6253212" cy="31266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811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620FD5A-DEF9-4688-A1FB-369AA09BA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526DF0-D1C0-413D-8D62-E772BE70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DEĞERLENDİ</a:t>
            </a:r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tr-TR" sz="4800" b="1" dirty="0">
                <a:solidFill>
                  <a:srgbClr val="FF0000"/>
                </a:solidFill>
              </a:rPr>
              <a:t>ME SEMBOLLERİ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01C284F-9FE1-47B7-8EEF-F06B51794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65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9D7DDFAF-01AF-4D7A-8AC7-BD16A9B0571D}"/>
              </a:ext>
            </a:extLst>
          </p:cNvPr>
          <p:cNvSpPr/>
          <p:nvPr/>
        </p:nvSpPr>
        <p:spPr>
          <a:xfrm>
            <a:off x="8127999" y="1350818"/>
            <a:ext cx="2791691" cy="2078182"/>
          </a:xfrm>
          <a:prstGeom prst="wedgeEllipseCallout">
            <a:avLst>
              <a:gd name="adj1" fmla="val -49617"/>
              <a:gd name="adj2" fmla="val 393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SEMBOLLERİN KARŞILIKLARI DEĞİŞKENLİK GÖSTEREBİLİR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7770B5-0118-37A2-2E44-018634977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2" y="4895272"/>
            <a:ext cx="2833254" cy="14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A4BE8D-B813-436A-A9FB-D00260C7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SEMBOLLERİN OLUŞTURULMASI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347351-777F-4EC2-8FF4-0EDF755C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Bu semboller oluşturulurken antrenörler ve istatistik antrenörü sezon başında toplantılar yaparak daha sonra değiştirilmemek üzere kararlar verirler. </a:t>
            </a:r>
          </a:p>
          <a:p>
            <a:pPr marL="0" indent="0">
              <a:buNone/>
            </a:pPr>
            <a:r>
              <a:rPr lang="tr-TR" sz="3600" dirty="0"/>
              <a:t>Bu kararlar sadece başantrenör istekleri doğrultusunda olmalı, diğer sorumlu kişiler yönlendirici olmalı.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27114C-8B7A-41EE-8B76-281ADC771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72" y="4560605"/>
            <a:ext cx="3661628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A41FF2-0EDC-430D-AED2-D3B6BE24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     </a:t>
            </a:r>
            <a:r>
              <a:rPr lang="tr-TR" sz="3600" b="1" dirty="0">
                <a:solidFill>
                  <a:srgbClr val="FF0000"/>
                </a:solidFill>
              </a:rPr>
              <a:t>SERVİS KARŞILAMA DEĞERLENDİRME ÖRNEĞİ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C266B89-3120-4788-8D48-818472CF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64" y="1690688"/>
            <a:ext cx="6495472" cy="4879061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2A588CB-9928-77C6-8057-8B7F4027CFF7}"/>
              </a:ext>
            </a:extLst>
          </p:cNvPr>
          <p:cNvSpPr/>
          <p:nvPr/>
        </p:nvSpPr>
        <p:spPr>
          <a:xfrm>
            <a:off x="230909" y="2761673"/>
            <a:ext cx="2299855" cy="3001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Bu </a:t>
            </a:r>
            <a:r>
              <a:rPr lang="tr-TR" sz="2400" dirty="0">
                <a:solidFill>
                  <a:srgbClr val="FF0000"/>
                </a:solidFill>
              </a:rPr>
              <a:t>şablon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</a:rPr>
              <a:t>Antrenörün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</a:rPr>
              <a:t>kriterlerine göre 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</a:rPr>
              <a:t>değiştirilebilir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5B262EC-34E2-1749-3537-7FE80D496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0" y="5061023"/>
            <a:ext cx="2809869" cy="14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701</Words>
  <Application>Microsoft Office PowerPoint</Application>
  <PresentationFormat>Geniş ekran</PresentationFormat>
  <Paragraphs>115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ANTRENMAN VE MÜSABAKA ANALİZİ</vt:lpstr>
      <vt:lpstr>* Müsabaka ve antrenman analizleri yaparak; rakip takımların taktik varyasyonlarına önlem alabilir, kendi maç taktiğimizi oluşturabiliriz.  * Ayrıca sporcularımızın bireysel istatistiklerini inceleyerek antrenmanlarımıza yön verebiliriz </vt:lpstr>
      <vt:lpstr>İSTEDİĞİMİZ SONUCA ULAŞMAK İÇİN</vt:lpstr>
      <vt:lpstr>DETAYLARDA BOĞULMAK İSTEMİYORUZ FAKAT BU DURUM BİZİ YANLIŞ BİLGİDEN UZAKLAŞTIRABİLİR.</vt:lpstr>
      <vt:lpstr>BECERİLERİN KODLARI</vt:lpstr>
      <vt:lpstr>BU SINIFLARIN DEĞERLENDİRİLMESİ</vt:lpstr>
      <vt:lpstr>DEĞERLENDİRME SEMBOLLERİ</vt:lpstr>
      <vt:lpstr>SEMBOLLERİN OLUŞTURULMASI</vt:lpstr>
      <vt:lpstr>      SERVİS KARŞILAMA DEĞERLENDİRME ÖRNEĞİ</vt:lpstr>
      <vt:lpstr>* ATAK BLOK  * ATAK DEFANS</vt:lpstr>
      <vt:lpstr>BİRLEŞİK KODLAR (COMPOUND CODE)</vt:lpstr>
      <vt:lpstr>SEMBOL VE BECERİLERİN SAHİPLENDİRİLMESİ</vt:lpstr>
      <vt:lpstr>KODLARIN FİLTRELENMESİ</vt:lpstr>
      <vt:lpstr>PowerPoint Sunusu</vt:lpstr>
      <vt:lpstr>TABLES Değerlendirmeye yön verir</vt:lpstr>
      <vt:lpstr>VERİMLİLİK (EFFICIENCY)%</vt:lpstr>
      <vt:lpstr>DATA VOLLEY ANALİZ MENÜSÜ</vt:lpstr>
      <vt:lpstr>PowerPoint Sunusu</vt:lpstr>
      <vt:lpstr>PowerPoint Sunusu</vt:lpstr>
      <vt:lpstr>ı) Sıralı dağılım (Consecutive distribution)</vt:lpstr>
      <vt:lpstr>PowerPoint Sunusu</vt:lpstr>
      <vt:lpstr>MAÇ RAPORU  İNCELEME</vt:lpstr>
      <vt:lpstr>PowerPoint Sunusu</vt:lpstr>
      <vt:lpstr>TAKIM VE BİREYSEL OYUNCU ANALİZİ İLE ANTRENMAN ÇÖZÜMLERİ</vt:lpstr>
      <vt:lpstr>ÖRNEK: TAKIM TOPLAMLARINI İNCELEME</vt:lpstr>
      <vt:lpstr>ANTRENMAN ANALİZİ</vt:lpstr>
      <vt:lpstr>SETTER CALL</vt:lpstr>
      <vt:lpstr>PowerPoint Sunusu</vt:lpstr>
      <vt:lpstr>Başlıca Setter Call Kombinasyonları</vt:lpstr>
      <vt:lpstr>BLOK DEFANS ANALİZİNDE SETTER CALL KULLANMI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MÜSABAKA ANALİZİ????</dc:title>
  <dc:creator>Cihan Çintay</dc:creator>
  <cp:lastModifiedBy>Şahsine ATEŞ</cp:lastModifiedBy>
  <cp:revision>17</cp:revision>
  <dcterms:created xsi:type="dcterms:W3CDTF">2022-01-05T06:23:20Z</dcterms:created>
  <dcterms:modified xsi:type="dcterms:W3CDTF">2022-08-10T06:43:05Z</dcterms:modified>
</cp:coreProperties>
</file>