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4"/>
  </p:sldMasterIdLst>
  <p:notesMasterIdLst>
    <p:notesMasterId r:id="rId50"/>
  </p:notesMasterIdLst>
  <p:handoutMasterIdLst>
    <p:handoutMasterId r:id="rId51"/>
  </p:handoutMasterIdLst>
  <p:sldIdLst>
    <p:sldId id="256" r:id="rId5"/>
    <p:sldId id="293" r:id="rId6"/>
    <p:sldId id="257" r:id="rId7"/>
    <p:sldId id="278" r:id="rId8"/>
    <p:sldId id="279" r:id="rId9"/>
    <p:sldId id="280" r:id="rId10"/>
    <p:sldId id="302" r:id="rId11"/>
    <p:sldId id="281" r:id="rId12"/>
    <p:sldId id="258" r:id="rId13"/>
    <p:sldId id="259" r:id="rId14"/>
    <p:sldId id="303" r:id="rId15"/>
    <p:sldId id="283" r:id="rId16"/>
    <p:sldId id="285" r:id="rId17"/>
    <p:sldId id="260" r:id="rId18"/>
    <p:sldId id="287" r:id="rId19"/>
    <p:sldId id="286" r:id="rId20"/>
    <p:sldId id="288" r:id="rId21"/>
    <p:sldId id="261" r:id="rId22"/>
    <p:sldId id="262" r:id="rId23"/>
    <p:sldId id="289" r:id="rId24"/>
    <p:sldId id="290" r:id="rId25"/>
    <p:sldId id="312" r:id="rId26"/>
    <p:sldId id="263" r:id="rId27"/>
    <p:sldId id="268" r:id="rId28"/>
    <p:sldId id="313" r:id="rId29"/>
    <p:sldId id="314" r:id="rId30"/>
    <p:sldId id="270" r:id="rId31"/>
    <p:sldId id="294" r:id="rId32"/>
    <p:sldId id="307" r:id="rId33"/>
    <p:sldId id="269" r:id="rId34"/>
    <p:sldId id="298" r:id="rId35"/>
    <p:sldId id="264" r:id="rId36"/>
    <p:sldId id="299" r:id="rId37"/>
    <p:sldId id="297" r:id="rId38"/>
    <p:sldId id="300" r:id="rId39"/>
    <p:sldId id="267" r:id="rId40"/>
    <p:sldId id="266" r:id="rId41"/>
    <p:sldId id="295" r:id="rId42"/>
    <p:sldId id="304" r:id="rId43"/>
    <p:sldId id="306" r:id="rId44"/>
    <p:sldId id="316" r:id="rId45"/>
    <p:sldId id="308" r:id="rId46"/>
    <p:sldId id="315" r:id="rId47"/>
    <p:sldId id="311" r:id="rId48"/>
    <p:sldId id="292"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94599" autoAdjust="0"/>
  </p:normalViewPr>
  <p:slideViewPr>
    <p:cSldViewPr>
      <p:cViewPr varScale="1">
        <p:scale>
          <a:sx n="108" d="100"/>
          <a:sy n="108" d="100"/>
        </p:scale>
        <p:origin x="12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0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C511B71-AFF6-4274-BDE1-8645A818C9D0}" type="datetimeFigureOut">
              <a:rPr lang="tr-TR"/>
              <a:pPr>
                <a:defRPr/>
              </a:pPr>
              <a:t>18.06.2022</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1287607-2410-4477-B71D-A4B58E91E7C6}" type="slidenum">
              <a:rPr lang="tr-TR"/>
              <a:pPr>
                <a:defRPr/>
              </a:pPr>
              <a:t>‹#›</a:t>
            </a:fld>
            <a:endParaRPr lang="tr-TR"/>
          </a:p>
        </p:txBody>
      </p:sp>
    </p:spTree>
    <p:extLst>
      <p:ext uri="{BB962C8B-B14F-4D97-AF65-F5344CB8AC3E}">
        <p14:creationId xmlns:p14="http://schemas.microsoft.com/office/powerpoint/2010/main" val="4053624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91CF873-773A-4D84-984B-AD40C43CEDC7}" type="datetimeFigureOut">
              <a:rPr lang="en-US"/>
              <a:pPr>
                <a:defRPr/>
              </a:pPr>
              <a:t>6/18/2022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FB03CB-A094-4F59-AE67-B7F3224CB741}" type="slidenum">
              <a:rPr lang="en-US"/>
              <a:pPr>
                <a:defRPr/>
              </a:pPr>
              <a:t>‹#›</a:t>
            </a:fld>
            <a:endParaRPr lang="en-US" dirty="0"/>
          </a:p>
        </p:txBody>
      </p:sp>
    </p:spTree>
    <p:extLst>
      <p:ext uri="{BB962C8B-B14F-4D97-AF65-F5344CB8AC3E}">
        <p14:creationId xmlns:p14="http://schemas.microsoft.com/office/powerpoint/2010/main" val="3667210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A7558A-C4C9-4813-A1F5-78A8B7D20D5E}"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83248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66592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extLst>
      <p:ext uri="{BB962C8B-B14F-4D97-AF65-F5344CB8AC3E}">
        <p14:creationId xmlns:p14="http://schemas.microsoft.com/office/powerpoint/2010/main" val="370383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318532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100285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176401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18</a:t>
            </a:fld>
            <a:endParaRPr lang="en-US"/>
          </a:p>
        </p:txBody>
      </p:sp>
    </p:spTree>
    <p:extLst>
      <p:ext uri="{BB962C8B-B14F-4D97-AF65-F5344CB8AC3E}">
        <p14:creationId xmlns:p14="http://schemas.microsoft.com/office/powerpoint/2010/main" val="140018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43797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p:spPr>
        <p:txBody>
          <a:bodyPr anchor="b"/>
          <a:lstStyle>
            <a:lvl1pPr algn="l">
              <a:defRPr/>
            </a:lvl1pPr>
            <a:extLst/>
          </a:lstStyle>
          <a:p>
            <a:r>
              <a:rPr lang="tr-TR" noProof="1"/>
              <a:t>Asıl başlık stili için tıklatın</a:t>
            </a:r>
            <a:endParaRPr lang="en-US" dirty="0"/>
          </a:p>
        </p:txBody>
      </p:sp>
      <p:sp>
        <p:nvSpPr>
          <p:cNvPr id="22" name="Subtitle 21"/>
          <p:cNvSpPr>
            <a:spLocks noGrp="1"/>
          </p:cNvSpPr>
          <p:nvPr>
            <p:ph type="subTitle" idx="1"/>
          </p:nvPr>
        </p:nvSpPr>
        <p:spPr>
          <a:xfrm>
            <a:off x="1432560" y="1850064"/>
            <a:ext cx="7406640" cy="1752600"/>
          </a:xfrm>
        </p:spPr>
        <p:txBody>
          <a:bodyPr/>
          <a:lstStyle>
            <a:lvl1pPr marL="73152" indent="0" algn="l">
              <a:buNone/>
              <a:defRPr sz="24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noProof="1"/>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extLst/>
          </a:lstStyle>
          <a:p>
            <a:pPr>
              <a:defRPr/>
            </a:pPr>
            <a:fld id="{A3BF344A-105D-4F56-B0A8-2C1FD58AFBB4}" type="datetime1">
              <a:rPr lang="en-US"/>
              <a:pPr>
                <a:defRPr/>
              </a:pPr>
              <a:t>6/18/2022</a:t>
            </a:fld>
            <a:endParaRPr lang="en-US" dirty="0"/>
          </a:p>
        </p:txBody>
      </p:sp>
      <p:sp>
        <p:nvSpPr>
          <p:cNvPr id="5" name="Footer Placeholder 19"/>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9"/>
          <p:cNvSpPr>
            <a:spLocks noGrp="1"/>
          </p:cNvSpPr>
          <p:nvPr>
            <p:ph type="sldNum" sz="quarter" idx="12"/>
          </p:nvPr>
        </p:nvSpPr>
        <p:spPr/>
        <p:txBody>
          <a:bodyPr/>
          <a:lstStyle>
            <a:lvl1pPr>
              <a:defRPr/>
            </a:lvl1pPr>
            <a:extLst/>
          </a:lstStyle>
          <a:p>
            <a:pPr>
              <a:defRPr/>
            </a:pPr>
            <a:fld id="{6E8BC11D-EB49-42FA-9038-F2CF0749FC1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extLst/>
          </a:lstStyle>
          <a:p>
            <a:pPr>
              <a:defRPr/>
            </a:pPr>
            <a:fld id="{2F8CE7C6-2277-4927-83AC-D39EC8225CDA}" type="datetime1">
              <a:rPr lang="en-US"/>
              <a:pPr>
                <a:defRPr/>
              </a:pPr>
              <a:t>6/18/2022</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8A125DD0-FD0F-4001-A73A-A77B8D6BF1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extLst/>
          </a:lstStyle>
          <a:p>
            <a:pPr>
              <a:defRPr/>
            </a:pPr>
            <a:fld id="{E1D2D101-EF97-4C74-BBA2-DE2D8A0B5769}" type="datetime1">
              <a:rPr lang="en-US"/>
              <a:pPr>
                <a:defRPr/>
              </a:pPr>
              <a:t>6/18/2022</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C155B9E6-261F-454E-824D-4D936FEB97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extLst/>
          </a:lstStyle>
          <a:p>
            <a:pPr>
              <a:defRPr/>
            </a:pPr>
            <a:fld id="{A56D76D1-0AC2-456D-B217-EB7FBAF8B24C}" type="datetime1">
              <a:rPr lang="en-US"/>
              <a:pPr>
                <a:defRPr/>
              </a:pPr>
              <a:t>6/18/2022</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D9C50206-CE60-4AFD-A121-864288C482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a:t>Asıl başlık stili için tıklatın</a:t>
            </a:r>
            <a:endParaRPr lang="en-US" dirty="0"/>
          </a:p>
        </p:txBody>
      </p:sp>
      <p:sp>
        <p:nvSpPr>
          <p:cNvPr id="3" name="Text Placeholder 2"/>
          <p:cNvSpPr>
            <a:spLocks noGrp="1"/>
          </p:cNvSpPr>
          <p:nvPr>
            <p:ph type="body" idx="1"/>
          </p:nvPr>
        </p:nvSpPr>
        <p:spPr>
          <a:xfrm>
            <a:off x="2578392" y="1100138"/>
            <a:ext cx="6400800" cy="1509712"/>
          </a:xfr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a:t>Asıl metin stillerini düzenlemek için tıklatın</a:t>
            </a:r>
          </a:p>
        </p:txBody>
      </p:sp>
      <p:sp>
        <p:nvSpPr>
          <p:cNvPr id="6" name="Date Placeholder 3"/>
          <p:cNvSpPr>
            <a:spLocks noGrp="1"/>
          </p:cNvSpPr>
          <p:nvPr>
            <p:ph type="dt" sz="half" idx="10"/>
          </p:nvPr>
        </p:nvSpPr>
        <p:spPr/>
        <p:txBody>
          <a:bodyPr/>
          <a:lstStyle>
            <a:lvl1pPr>
              <a:defRPr/>
            </a:lvl1pPr>
            <a:extLst/>
          </a:lstStyle>
          <a:p>
            <a:pPr>
              <a:defRPr/>
            </a:pPr>
            <a:fld id="{35845728-0229-41E8-8B62-8375A33C1E76}" type="datetime1">
              <a:rPr lang="en-US"/>
              <a:pPr>
                <a:defRPr/>
              </a:pPr>
              <a:t>6/18/2022</a:t>
            </a:fld>
            <a:endParaRPr lang="en-US"/>
          </a:p>
        </p:txBody>
      </p:sp>
      <p:sp>
        <p:nvSpPr>
          <p:cNvPr id="7"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C730FB64-C553-4B28-88FD-CE10453A08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Rectangle 11"/>
          <p:cNvSpPr/>
          <p:nvPr/>
        </p:nvSpPr>
        <p:spPr>
          <a:xfrm>
            <a:off x="1033463" y="0"/>
            <a:ext cx="813117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6 Metin kutusu"/>
          <p:cNvSpPr txBox="1"/>
          <p:nvPr userDrawn="1"/>
        </p:nvSpPr>
        <p:spPr>
          <a:xfrm>
            <a:off x="0" y="6211888"/>
            <a:ext cx="1109663" cy="646112"/>
          </a:xfrm>
          <a:prstGeom prst="rect">
            <a:avLst/>
          </a:prstGeom>
          <a:noFill/>
        </p:spPr>
        <p:txBody>
          <a:bodyPr>
            <a:spAutoFit/>
          </a:bodyPr>
          <a:lstStyle/>
          <a:p>
            <a:pPr>
              <a:defRPr/>
            </a:pPr>
            <a:r>
              <a:rPr lang="tr-TR" sz="1200" b="1" dirty="0">
                <a:solidFill>
                  <a:schemeClr val="bg1"/>
                </a:solidFill>
              </a:rPr>
              <a:t>3. Kademe </a:t>
            </a:r>
          </a:p>
          <a:p>
            <a:pPr>
              <a:defRPr/>
            </a:pPr>
            <a:r>
              <a:rPr lang="tr-TR" sz="1200" b="1" dirty="0">
                <a:solidFill>
                  <a:schemeClr val="bg1"/>
                </a:solidFill>
              </a:rPr>
              <a:t>Antrenör</a:t>
            </a:r>
          </a:p>
          <a:p>
            <a:pPr>
              <a:defRPr/>
            </a:pPr>
            <a:r>
              <a:rPr lang="tr-TR" sz="1200" b="1" dirty="0">
                <a:solidFill>
                  <a:schemeClr val="bg1"/>
                </a:solidFill>
              </a:rPr>
              <a:t>Eğitimi</a:t>
            </a:r>
          </a:p>
        </p:txBody>
      </p:sp>
      <p:grpSp>
        <p:nvGrpSpPr>
          <p:cNvPr id="8" name="14 Grup"/>
          <p:cNvGrpSpPr>
            <a:grpSpLocks/>
          </p:cNvGrpSpPr>
          <p:nvPr userDrawn="1"/>
        </p:nvGrpSpPr>
        <p:grpSpPr bwMode="auto">
          <a:xfrm>
            <a:off x="71438" y="71438"/>
            <a:ext cx="841375" cy="1000125"/>
            <a:chOff x="3000364" y="1859010"/>
            <a:chExt cx="2907509" cy="3459046"/>
          </a:xfrm>
        </p:grpSpPr>
        <p:sp>
          <p:nvSpPr>
            <p:cNvPr id="9" name="Freeform 19"/>
            <p:cNvSpPr>
              <a:spLocks/>
            </p:cNvSpPr>
            <p:nvPr userDrawn="1"/>
          </p:nvSpPr>
          <p:spPr bwMode="auto">
            <a:xfrm>
              <a:off x="3356944" y="2764949"/>
              <a:ext cx="1141060" cy="691809"/>
            </a:xfrm>
            <a:custGeom>
              <a:avLst/>
              <a:gdLst/>
              <a:ahLst/>
              <a:cxnLst>
                <a:cxn ang="0">
                  <a:pos x="0" y="158"/>
                </a:cxn>
                <a:cxn ang="0">
                  <a:pos x="0" y="158"/>
                </a:cxn>
                <a:cxn ang="0">
                  <a:pos x="0" y="158"/>
                </a:cxn>
                <a:cxn ang="0">
                  <a:pos x="2" y="158"/>
                </a:cxn>
                <a:cxn ang="0">
                  <a:pos x="2" y="158"/>
                </a:cxn>
                <a:cxn ang="0">
                  <a:pos x="56" y="122"/>
                </a:cxn>
                <a:cxn ang="0">
                  <a:pos x="112" y="92"/>
                </a:cxn>
                <a:cxn ang="0">
                  <a:pos x="166" y="70"/>
                </a:cxn>
                <a:cxn ang="0">
                  <a:pos x="220" y="54"/>
                </a:cxn>
                <a:cxn ang="0">
                  <a:pos x="274" y="46"/>
                </a:cxn>
                <a:cxn ang="0">
                  <a:pos x="326" y="42"/>
                </a:cxn>
                <a:cxn ang="0">
                  <a:pos x="380" y="44"/>
                </a:cxn>
                <a:cxn ang="0">
                  <a:pos x="430" y="50"/>
                </a:cxn>
                <a:cxn ang="0">
                  <a:pos x="482" y="62"/>
                </a:cxn>
                <a:cxn ang="0">
                  <a:pos x="582" y="100"/>
                </a:cxn>
                <a:cxn ang="0">
                  <a:pos x="678" y="152"/>
                </a:cxn>
                <a:cxn ang="0">
                  <a:pos x="770" y="216"/>
                </a:cxn>
                <a:cxn ang="0">
                  <a:pos x="814" y="252"/>
                </a:cxn>
                <a:cxn ang="0">
                  <a:pos x="898" y="328"/>
                </a:cxn>
                <a:cxn ang="0">
                  <a:pos x="978" y="410"/>
                </a:cxn>
                <a:cxn ang="0">
                  <a:pos x="1052" y="494"/>
                </a:cxn>
                <a:cxn ang="0">
                  <a:pos x="1120" y="578"/>
                </a:cxn>
                <a:cxn ang="0">
                  <a:pos x="1234" y="728"/>
                </a:cxn>
                <a:cxn ang="0">
                  <a:pos x="1318" y="840"/>
                </a:cxn>
                <a:cxn ang="0">
                  <a:pos x="1332" y="806"/>
                </a:cxn>
                <a:cxn ang="0">
                  <a:pos x="1348" y="772"/>
                </a:cxn>
                <a:cxn ang="0">
                  <a:pos x="1368" y="738"/>
                </a:cxn>
                <a:cxn ang="0">
                  <a:pos x="1386" y="702"/>
                </a:cxn>
                <a:cxn ang="0">
                  <a:pos x="1318" y="626"/>
                </a:cxn>
                <a:cxn ang="0">
                  <a:pos x="1172" y="466"/>
                </a:cxn>
                <a:cxn ang="0">
                  <a:pos x="1094" y="386"/>
                </a:cxn>
                <a:cxn ang="0">
                  <a:pos x="970" y="274"/>
                </a:cxn>
                <a:cxn ang="0">
                  <a:pos x="886" y="204"/>
                </a:cxn>
                <a:cxn ang="0">
                  <a:pos x="798" y="142"/>
                </a:cxn>
                <a:cxn ang="0">
                  <a:pos x="754" y="114"/>
                </a:cxn>
                <a:cxn ang="0">
                  <a:pos x="664" y="66"/>
                </a:cxn>
                <a:cxn ang="0">
                  <a:pos x="572" y="30"/>
                </a:cxn>
                <a:cxn ang="0">
                  <a:pos x="480" y="8"/>
                </a:cxn>
                <a:cxn ang="0">
                  <a:pos x="386" y="0"/>
                </a:cxn>
                <a:cxn ang="0">
                  <a:pos x="338" y="2"/>
                </a:cxn>
                <a:cxn ang="0">
                  <a:pos x="242" y="20"/>
                </a:cxn>
                <a:cxn ang="0">
                  <a:pos x="146" y="60"/>
                </a:cxn>
                <a:cxn ang="0">
                  <a:pos x="48" y="120"/>
                </a:cxn>
                <a:cxn ang="0">
                  <a:pos x="0" y="158"/>
                </a:cxn>
              </a:cxnLst>
              <a:rect l="0" t="0" r="r" b="b"/>
              <a:pathLst>
                <a:path w="1386" h="840">
                  <a:moveTo>
                    <a:pt x="0" y="158"/>
                  </a:moveTo>
                  <a:lnTo>
                    <a:pt x="0" y="158"/>
                  </a:lnTo>
                  <a:lnTo>
                    <a:pt x="0" y="158"/>
                  </a:lnTo>
                  <a:lnTo>
                    <a:pt x="0" y="158"/>
                  </a:lnTo>
                  <a:lnTo>
                    <a:pt x="0" y="158"/>
                  </a:lnTo>
                  <a:lnTo>
                    <a:pt x="0" y="158"/>
                  </a:lnTo>
                  <a:lnTo>
                    <a:pt x="2" y="158"/>
                  </a:lnTo>
                  <a:lnTo>
                    <a:pt x="2" y="158"/>
                  </a:lnTo>
                  <a:lnTo>
                    <a:pt x="2" y="158"/>
                  </a:lnTo>
                  <a:lnTo>
                    <a:pt x="2" y="158"/>
                  </a:lnTo>
                  <a:lnTo>
                    <a:pt x="28" y="140"/>
                  </a:lnTo>
                  <a:lnTo>
                    <a:pt x="56" y="122"/>
                  </a:lnTo>
                  <a:lnTo>
                    <a:pt x="84" y="106"/>
                  </a:lnTo>
                  <a:lnTo>
                    <a:pt x="112" y="92"/>
                  </a:lnTo>
                  <a:lnTo>
                    <a:pt x="138" y="80"/>
                  </a:lnTo>
                  <a:lnTo>
                    <a:pt x="166" y="70"/>
                  </a:lnTo>
                  <a:lnTo>
                    <a:pt x="194" y="62"/>
                  </a:lnTo>
                  <a:lnTo>
                    <a:pt x="220" y="54"/>
                  </a:lnTo>
                  <a:lnTo>
                    <a:pt x="246" y="50"/>
                  </a:lnTo>
                  <a:lnTo>
                    <a:pt x="274" y="46"/>
                  </a:lnTo>
                  <a:lnTo>
                    <a:pt x="300" y="42"/>
                  </a:lnTo>
                  <a:lnTo>
                    <a:pt x="326" y="42"/>
                  </a:lnTo>
                  <a:lnTo>
                    <a:pt x="352" y="42"/>
                  </a:lnTo>
                  <a:lnTo>
                    <a:pt x="380" y="44"/>
                  </a:lnTo>
                  <a:lnTo>
                    <a:pt x="406" y="46"/>
                  </a:lnTo>
                  <a:lnTo>
                    <a:pt x="430" y="50"/>
                  </a:lnTo>
                  <a:lnTo>
                    <a:pt x="430" y="50"/>
                  </a:lnTo>
                  <a:lnTo>
                    <a:pt x="482" y="62"/>
                  </a:lnTo>
                  <a:lnTo>
                    <a:pt x="532" y="80"/>
                  </a:lnTo>
                  <a:lnTo>
                    <a:pt x="582" y="100"/>
                  </a:lnTo>
                  <a:lnTo>
                    <a:pt x="630" y="124"/>
                  </a:lnTo>
                  <a:lnTo>
                    <a:pt x="678" y="152"/>
                  </a:lnTo>
                  <a:lnTo>
                    <a:pt x="724" y="182"/>
                  </a:lnTo>
                  <a:lnTo>
                    <a:pt x="770" y="216"/>
                  </a:lnTo>
                  <a:lnTo>
                    <a:pt x="814" y="252"/>
                  </a:lnTo>
                  <a:lnTo>
                    <a:pt x="814" y="252"/>
                  </a:lnTo>
                  <a:lnTo>
                    <a:pt x="856" y="290"/>
                  </a:lnTo>
                  <a:lnTo>
                    <a:pt x="898" y="328"/>
                  </a:lnTo>
                  <a:lnTo>
                    <a:pt x="940" y="370"/>
                  </a:lnTo>
                  <a:lnTo>
                    <a:pt x="978" y="410"/>
                  </a:lnTo>
                  <a:lnTo>
                    <a:pt x="1016" y="452"/>
                  </a:lnTo>
                  <a:lnTo>
                    <a:pt x="1052" y="494"/>
                  </a:lnTo>
                  <a:lnTo>
                    <a:pt x="1120" y="578"/>
                  </a:lnTo>
                  <a:lnTo>
                    <a:pt x="1120" y="578"/>
                  </a:lnTo>
                  <a:lnTo>
                    <a:pt x="1180" y="656"/>
                  </a:lnTo>
                  <a:lnTo>
                    <a:pt x="1234" y="728"/>
                  </a:lnTo>
                  <a:lnTo>
                    <a:pt x="1280" y="790"/>
                  </a:lnTo>
                  <a:lnTo>
                    <a:pt x="1318" y="840"/>
                  </a:lnTo>
                  <a:lnTo>
                    <a:pt x="1318" y="840"/>
                  </a:lnTo>
                  <a:lnTo>
                    <a:pt x="1332" y="806"/>
                  </a:lnTo>
                  <a:lnTo>
                    <a:pt x="1332" y="806"/>
                  </a:lnTo>
                  <a:lnTo>
                    <a:pt x="1348" y="772"/>
                  </a:lnTo>
                  <a:lnTo>
                    <a:pt x="1348" y="772"/>
                  </a:lnTo>
                  <a:lnTo>
                    <a:pt x="1368" y="738"/>
                  </a:lnTo>
                  <a:lnTo>
                    <a:pt x="1368" y="738"/>
                  </a:lnTo>
                  <a:lnTo>
                    <a:pt x="1386" y="702"/>
                  </a:lnTo>
                  <a:lnTo>
                    <a:pt x="1386" y="702"/>
                  </a:lnTo>
                  <a:lnTo>
                    <a:pt x="1318" y="626"/>
                  </a:lnTo>
                  <a:lnTo>
                    <a:pt x="1246" y="546"/>
                  </a:lnTo>
                  <a:lnTo>
                    <a:pt x="1172" y="466"/>
                  </a:lnTo>
                  <a:lnTo>
                    <a:pt x="1094" y="386"/>
                  </a:lnTo>
                  <a:lnTo>
                    <a:pt x="1094" y="386"/>
                  </a:lnTo>
                  <a:lnTo>
                    <a:pt x="1012" y="310"/>
                  </a:lnTo>
                  <a:lnTo>
                    <a:pt x="970" y="274"/>
                  </a:lnTo>
                  <a:lnTo>
                    <a:pt x="928" y="238"/>
                  </a:lnTo>
                  <a:lnTo>
                    <a:pt x="886" y="204"/>
                  </a:lnTo>
                  <a:lnTo>
                    <a:pt x="842" y="172"/>
                  </a:lnTo>
                  <a:lnTo>
                    <a:pt x="798" y="142"/>
                  </a:lnTo>
                  <a:lnTo>
                    <a:pt x="754" y="114"/>
                  </a:lnTo>
                  <a:lnTo>
                    <a:pt x="754" y="114"/>
                  </a:lnTo>
                  <a:lnTo>
                    <a:pt x="710" y="88"/>
                  </a:lnTo>
                  <a:lnTo>
                    <a:pt x="664" y="66"/>
                  </a:lnTo>
                  <a:lnTo>
                    <a:pt x="618" y="46"/>
                  </a:lnTo>
                  <a:lnTo>
                    <a:pt x="572" y="30"/>
                  </a:lnTo>
                  <a:lnTo>
                    <a:pt x="526" y="16"/>
                  </a:lnTo>
                  <a:lnTo>
                    <a:pt x="480" y="8"/>
                  </a:lnTo>
                  <a:lnTo>
                    <a:pt x="432" y="2"/>
                  </a:lnTo>
                  <a:lnTo>
                    <a:pt x="386" y="0"/>
                  </a:lnTo>
                  <a:lnTo>
                    <a:pt x="386" y="0"/>
                  </a:lnTo>
                  <a:lnTo>
                    <a:pt x="338" y="2"/>
                  </a:lnTo>
                  <a:lnTo>
                    <a:pt x="290" y="10"/>
                  </a:lnTo>
                  <a:lnTo>
                    <a:pt x="242" y="20"/>
                  </a:lnTo>
                  <a:lnTo>
                    <a:pt x="194" y="38"/>
                  </a:lnTo>
                  <a:lnTo>
                    <a:pt x="146" y="60"/>
                  </a:lnTo>
                  <a:lnTo>
                    <a:pt x="98" y="86"/>
                  </a:lnTo>
                  <a:lnTo>
                    <a:pt x="48" y="120"/>
                  </a:lnTo>
                  <a:lnTo>
                    <a:pt x="0" y="158"/>
                  </a:lnTo>
                  <a:lnTo>
                    <a:pt x="0" y="158"/>
                  </a:lnTo>
                  <a:close/>
                </a:path>
              </a:pathLst>
            </a:custGeom>
            <a:solidFill>
              <a:schemeClr val="bg1"/>
            </a:solidFill>
            <a:ln w="2">
              <a:noFill/>
              <a:prstDash val="solid"/>
              <a:round/>
              <a:headEnd/>
              <a:tailEnd/>
            </a:ln>
          </p:spPr>
          <p:txBody>
            <a:bodyPr/>
            <a:lstStyle/>
            <a:p>
              <a:pPr>
                <a:defRPr/>
              </a:pPr>
              <a:endParaRPr lang="tr-TR"/>
            </a:p>
          </p:txBody>
        </p:sp>
        <p:sp>
          <p:nvSpPr>
            <p:cNvPr id="10" name="Freeform 20"/>
            <p:cNvSpPr>
              <a:spLocks/>
            </p:cNvSpPr>
            <p:nvPr userDrawn="1"/>
          </p:nvSpPr>
          <p:spPr bwMode="auto">
            <a:xfrm>
              <a:off x="4322456" y="2759460"/>
              <a:ext cx="1283693" cy="1949143"/>
            </a:xfrm>
            <a:custGeom>
              <a:avLst/>
              <a:gdLst/>
              <a:ahLst/>
              <a:cxnLst>
                <a:cxn ang="0">
                  <a:pos x="1560" y="714"/>
                </a:cxn>
                <a:cxn ang="0">
                  <a:pos x="1560" y="714"/>
                </a:cxn>
                <a:cxn ang="0">
                  <a:pos x="1506" y="806"/>
                </a:cxn>
                <a:cxn ang="0">
                  <a:pos x="1378" y="974"/>
                </a:cxn>
                <a:cxn ang="0">
                  <a:pos x="1262" y="1084"/>
                </a:cxn>
                <a:cxn ang="0">
                  <a:pos x="1090" y="1210"/>
                </a:cxn>
                <a:cxn ang="0">
                  <a:pos x="948" y="1290"/>
                </a:cxn>
                <a:cxn ang="0">
                  <a:pos x="746" y="1380"/>
                </a:cxn>
                <a:cxn ang="0">
                  <a:pos x="536" y="1452"/>
                </a:cxn>
                <a:cxn ang="0">
                  <a:pos x="110" y="1550"/>
                </a:cxn>
                <a:cxn ang="0">
                  <a:pos x="146" y="1408"/>
                </a:cxn>
                <a:cxn ang="0">
                  <a:pos x="228" y="1180"/>
                </a:cxn>
                <a:cxn ang="0">
                  <a:pos x="304" y="1018"/>
                </a:cxn>
                <a:cxn ang="0">
                  <a:pos x="394" y="870"/>
                </a:cxn>
                <a:cxn ang="0">
                  <a:pos x="586" y="790"/>
                </a:cxn>
                <a:cxn ang="0">
                  <a:pos x="880" y="654"/>
                </a:cxn>
                <a:cxn ang="0">
                  <a:pos x="1014" y="576"/>
                </a:cxn>
                <a:cxn ang="0">
                  <a:pos x="1180" y="448"/>
                </a:cxn>
                <a:cxn ang="0">
                  <a:pos x="1288" y="336"/>
                </a:cxn>
                <a:cxn ang="0">
                  <a:pos x="1392" y="156"/>
                </a:cxn>
                <a:cxn ang="0">
                  <a:pos x="1430" y="2"/>
                </a:cxn>
                <a:cxn ang="0">
                  <a:pos x="1430" y="0"/>
                </a:cxn>
                <a:cxn ang="0">
                  <a:pos x="1408" y="82"/>
                </a:cxn>
                <a:cxn ang="0">
                  <a:pos x="1350" y="202"/>
                </a:cxn>
                <a:cxn ang="0">
                  <a:pos x="1212" y="364"/>
                </a:cxn>
                <a:cxn ang="0">
                  <a:pos x="1084" y="460"/>
                </a:cxn>
                <a:cxn ang="0">
                  <a:pos x="892" y="562"/>
                </a:cxn>
                <a:cxn ang="0">
                  <a:pos x="744" y="620"/>
                </a:cxn>
                <a:cxn ang="0">
                  <a:pos x="478" y="702"/>
                </a:cxn>
                <a:cxn ang="0">
                  <a:pos x="274" y="760"/>
                </a:cxn>
                <a:cxn ang="0">
                  <a:pos x="198" y="900"/>
                </a:cxn>
                <a:cxn ang="0">
                  <a:pos x="110" y="1106"/>
                </a:cxn>
                <a:cxn ang="0">
                  <a:pos x="58" y="1270"/>
                </a:cxn>
                <a:cxn ang="0">
                  <a:pos x="12" y="1496"/>
                </a:cxn>
                <a:cxn ang="0">
                  <a:pos x="0" y="1664"/>
                </a:cxn>
                <a:cxn ang="0">
                  <a:pos x="18" y="1882"/>
                </a:cxn>
                <a:cxn ang="0">
                  <a:pos x="60" y="2036"/>
                </a:cxn>
                <a:cxn ang="0">
                  <a:pos x="162" y="2218"/>
                </a:cxn>
                <a:cxn ang="0">
                  <a:pos x="320" y="2370"/>
                </a:cxn>
                <a:cxn ang="0">
                  <a:pos x="320" y="2370"/>
                </a:cxn>
                <a:cxn ang="0">
                  <a:pos x="216" y="2256"/>
                </a:cxn>
                <a:cxn ang="0">
                  <a:pos x="146" y="2128"/>
                </a:cxn>
                <a:cxn ang="0">
                  <a:pos x="102" y="1992"/>
                </a:cxn>
                <a:cxn ang="0">
                  <a:pos x="84" y="1850"/>
                </a:cxn>
                <a:cxn ang="0">
                  <a:pos x="94" y="1654"/>
                </a:cxn>
                <a:cxn ang="0">
                  <a:pos x="260" y="1622"/>
                </a:cxn>
                <a:cxn ang="0">
                  <a:pos x="482" y="1560"/>
                </a:cxn>
                <a:cxn ang="0">
                  <a:pos x="648" y="1500"/>
                </a:cxn>
                <a:cxn ang="0">
                  <a:pos x="858" y="1400"/>
                </a:cxn>
                <a:cxn ang="0">
                  <a:pos x="1008" y="1314"/>
                </a:cxn>
                <a:cxn ang="0">
                  <a:pos x="1192" y="1180"/>
                </a:cxn>
                <a:cxn ang="0">
                  <a:pos x="1314" y="1066"/>
                </a:cxn>
                <a:cxn ang="0">
                  <a:pos x="1454" y="900"/>
                </a:cxn>
                <a:cxn ang="0">
                  <a:pos x="1560" y="714"/>
                </a:cxn>
              </a:cxnLst>
              <a:rect l="0" t="0" r="r" b="b"/>
              <a:pathLst>
                <a:path w="1560" h="2370">
                  <a:moveTo>
                    <a:pt x="1560" y="714"/>
                  </a:moveTo>
                  <a:lnTo>
                    <a:pt x="1560" y="714"/>
                  </a:lnTo>
                  <a:lnTo>
                    <a:pt x="1560" y="714"/>
                  </a:lnTo>
                  <a:lnTo>
                    <a:pt x="1560" y="714"/>
                  </a:lnTo>
                  <a:lnTo>
                    <a:pt x="1560" y="714"/>
                  </a:lnTo>
                  <a:lnTo>
                    <a:pt x="1560" y="714"/>
                  </a:lnTo>
                  <a:lnTo>
                    <a:pt x="1560" y="714"/>
                  </a:lnTo>
                  <a:lnTo>
                    <a:pt x="1560" y="714"/>
                  </a:lnTo>
                  <a:lnTo>
                    <a:pt x="1560" y="712"/>
                  </a:lnTo>
                  <a:lnTo>
                    <a:pt x="1560" y="712"/>
                  </a:lnTo>
                  <a:lnTo>
                    <a:pt x="1534" y="760"/>
                  </a:lnTo>
                  <a:lnTo>
                    <a:pt x="1506" y="806"/>
                  </a:lnTo>
                  <a:lnTo>
                    <a:pt x="1478" y="850"/>
                  </a:lnTo>
                  <a:lnTo>
                    <a:pt x="1446" y="894"/>
                  </a:lnTo>
                  <a:lnTo>
                    <a:pt x="1412" y="934"/>
                  </a:lnTo>
                  <a:lnTo>
                    <a:pt x="1378" y="974"/>
                  </a:lnTo>
                  <a:lnTo>
                    <a:pt x="1340" y="1012"/>
                  </a:lnTo>
                  <a:lnTo>
                    <a:pt x="1302" y="1048"/>
                  </a:lnTo>
                  <a:lnTo>
                    <a:pt x="1302" y="1048"/>
                  </a:lnTo>
                  <a:lnTo>
                    <a:pt x="1262" y="1084"/>
                  </a:lnTo>
                  <a:lnTo>
                    <a:pt x="1222" y="1116"/>
                  </a:lnTo>
                  <a:lnTo>
                    <a:pt x="1178" y="1150"/>
                  </a:lnTo>
                  <a:lnTo>
                    <a:pt x="1134" y="1180"/>
                  </a:lnTo>
                  <a:lnTo>
                    <a:pt x="1090" y="1210"/>
                  </a:lnTo>
                  <a:lnTo>
                    <a:pt x="1044" y="1238"/>
                  </a:lnTo>
                  <a:lnTo>
                    <a:pt x="996" y="1264"/>
                  </a:lnTo>
                  <a:lnTo>
                    <a:pt x="948" y="1290"/>
                  </a:lnTo>
                  <a:lnTo>
                    <a:pt x="948" y="1290"/>
                  </a:lnTo>
                  <a:lnTo>
                    <a:pt x="898" y="1314"/>
                  </a:lnTo>
                  <a:lnTo>
                    <a:pt x="848" y="1338"/>
                  </a:lnTo>
                  <a:lnTo>
                    <a:pt x="798" y="1360"/>
                  </a:lnTo>
                  <a:lnTo>
                    <a:pt x="746" y="1380"/>
                  </a:lnTo>
                  <a:lnTo>
                    <a:pt x="696" y="1400"/>
                  </a:lnTo>
                  <a:lnTo>
                    <a:pt x="642" y="1418"/>
                  </a:lnTo>
                  <a:lnTo>
                    <a:pt x="536" y="1452"/>
                  </a:lnTo>
                  <a:lnTo>
                    <a:pt x="536" y="1452"/>
                  </a:lnTo>
                  <a:lnTo>
                    <a:pt x="430" y="1482"/>
                  </a:lnTo>
                  <a:lnTo>
                    <a:pt x="324" y="1508"/>
                  </a:lnTo>
                  <a:lnTo>
                    <a:pt x="216" y="1532"/>
                  </a:lnTo>
                  <a:lnTo>
                    <a:pt x="110" y="1550"/>
                  </a:lnTo>
                  <a:lnTo>
                    <a:pt x="110" y="1550"/>
                  </a:lnTo>
                  <a:lnTo>
                    <a:pt x="122" y="1502"/>
                  </a:lnTo>
                  <a:lnTo>
                    <a:pt x="134" y="1454"/>
                  </a:lnTo>
                  <a:lnTo>
                    <a:pt x="146" y="1408"/>
                  </a:lnTo>
                  <a:lnTo>
                    <a:pt x="160" y="1360"/>
                  </a:lnTo>
                  <a:lnTo>
                    <a:pt x="160" y="1360"/>
                  </a:lnTo>
                  <a:lnTo>
                    <a:pt x="192" y="1270"/>
                  </a:lnTo>
                  <a:lnTo>
                    <a:pt x="228" y="1180"/>
                  </a:lnTo>
                  <a:lnTo>
                    <a:pt x="228" y="1180"/>
                  </a:lnTo>
                  <a:lnTo>
                    <a:pt x="264" y="1096"/>
                  </a:lnTo>
                  <a:lnTo>
                    <a:pt x="304" y="1018"/>
                  </a:lnTo>
                  <a:lnTo>
                    <a:pt x="304" y="1018"/>
                  </a:lnTo>
                  <a:lnTo>
                    <a:pt x="342" y="944"/>
                  </a:lnTo>
                  <a:lnTo>
                    <a:pt x="380" y="878"/>
                  </a:lnTo>
                  <a:lnTo>
                    <a:pt x="380" y="878"/>
                  </a:lnTo>
                  <a:lnTo>
                    <a:pt x="394" y="870"/>
                  </a:lnTo>
                  <a:lnTo>
                    <a:pt x="412" y="862"/>
                  </a:lnTo>
                  <a:lnTo>
                    <a:pt x="458" y="842"/>
                  </a:lnTo>
                  <a:lnTo>
                    <a:pt x="586" y="790"/>
                  </a:lnTo>
                  <a:lnTo>
                    <a:pt x="586" y="790"/>
                  </a:lnTo>
                  <a:lnTo>
                    <a:pt x="664" y="758"/>
                  </a:lnTo>
                  <a:lnTo>
                    <a:pt x="748" y="720"/>
                  </a:lnTo>
                  <a:lnTo>
                    <a:pt x="836" y="678"/>
                  </a:lnTo>
                  <a:lnTo>
                    <a:pt x="880" y="654"/>
                  </a:lnTo>
                  <a:lnTo>
                    <a:pt x="926" y="630"/>
                  </a:lnTo>
                  <a:lnTo>
                    <a:pt x="926" y="630"/>
                  </a:lnTo>
                  <a:lnTo>
                    <a:pt x="970" y="604"/>
                  </a:lnTo>
                  <a:lnTo>
                    <a:pt x="1014" y="576"/>
                  </a:lnTo>
                  <a:lnTo>
                    <a:pt x="1058" y="546"/>
                  </a:lnTo>
                  <a:lnTo>
                    <a:pt x="1100" y="516"/>
                  </a:lnTo>
                  <a:lnTo>
                    <a:pt x="1140" y="484"/>
                  </a:lnTo>
                  <a:lnTo>
                    <a:pt x="1180" y="448"/>
                  </a:lnTo>
                  <a:lnTo>
                    <a:pt x="1218" y="412"/>
                  </a:lnTo>
                  <a:lnTo>
                    <a:pt x="1254" y="376"/>
                  </a:lnTo>
                  <a:lnTo>
                    <a:pt x="1254" y="376"/>
                  </a:lnTo>
                  <a:lnTo>
                    <a:pt x="1288" y="336"/>
                  </a:lnTo>
                  <a:lnTo>
                    <a:pt x="1318" y="294"/>
                  </a:lnTo>
                  <a:lnTo>
                    <a:pt x="1346" y="250"/>
                  </a:lnTo>
                  <a:lnTo>
                    <a:pt x="1370" y="204"/>
                  </a:lnTo>
                  <a:lnTo>
                    <a:pt x="1392" y="156"/>
                  </a:lnTo>
                  <a:lnTo>
                    <a:pt x="1408" y="108"/>
                  </a:lnTo>
                  <a:lnTo>
                    <a:pt x="1422" y="56"/>
                  </a:lnTo>
                  <a:lnTo>
                    <a:pt x="1426" y="28"/>
                  </a:lnTo>
                  <a:lnTo>
                    <a:pt x="1430" y="2"/>
                  </a:lnTo>
                  <a:lnTo>
                    <a:pt x="1430" y="2"/>
                  </a:lnTo>
                  <a:lnTo>
                    <a:pt x="1430" y="2"/>
                  </a:lnTo>
                  <a:lnTo>
                    <a:pt x="1430" y="2"/>
                  </a:lnTo>
                  <a:lnTo>
                    <a:pt x="1430" y="0"/>
                  </a:lnTo>
                  <a:lnTo>
                    <a:pt x="1430" y="0"/>
                  </a:lnTo>
                  <a:lnTo>
                    <a:pt x="1424" y="28"/>
                  </a:lnTo>
                  <a:lnTo>
                    <a:pt x="1416" y="56"/>
                  </a:lnTo>
                  <a:lnTo>
                    <a:pt x="1408" y="82"/>
                  </a:lnTo>
                  <a:lnTo>
                    <a:pt x="1398" y="108"/>
                  </a:lnTo>
                  <a:lnTo>
                    <a:pt x="1388" y="132"/>
                  </a:lnTo>
                  <a:lnTo>
                    <a:pt x="1376" y="156"/>
                  </a:lnTo>
                  <a:lnTo>
                    <a:pt x="1350" y="202"/>
                  </a:lnTo>
                  <a:lnTo>
                    <a:pt x="1320" y="246"/>
                  </a:lnTo>
                  <a:lnTo>
                    <a:pt x="1288" y="288"/>
                  </a:lnTo>
                  <a:lnTo>
                    <a:pt x="1252" y="326"/>
                  </a:lnTo>
                  <a:lnTo>
                    <a:pt x="1212" y="364"/>
                  </a:lnTo>
                  <a:lnTo>
                    <a:pt x="1212" y="364"/>
                  </a:lnTo>
                  <a:lnTo>
                    <a:pt x="1172" y="398"/>
                  </a:lnTo>
                  <a:lnTo>
                    <a:pt x="1128" y="430"/>
                  </a:lnTo>
                  <a:lnTo>
                    <a:pt x="1084" y="460"/>
                  </a:lnTo>
                  <a:lnTo>
                    <a:pt x="1036" y="488"/>
                  </a:lnTo>
                  <a:lnTo>
                    <a:pt x="990" y="514"/>
                  </a:lnTo>
                  <a:lnTo>
                    <a:pt x="942" y="540"/>
                  </a:lnTo>
                  <a:lnTo>
                    <a:pt x="892" y="562"/>
                  </a:lnTo>
                  <a:lnTo>
                    <a:pt x="842" y="584"/>
                  </a:lnTo>
                  <a:lnTo>
                    <a:pt x="842" y="584"/>
                  </a:lnTo>
                  <a:lnTo>
                    <a:pt x="794" y="602"/>
                  </a:lnTo>
                  <a:lnTo>
                    <a:pt x="744" y="620"/>
                  </a:lnTo>
                  <a:lnTo>
                    <a:pt x="650" y="652"/>
                  </a:lnTo>
                  <a:lnTo>
                    <a:pt x="560" y="680"/>
                  </a:lnTo>
                  <a:lnTo>
                    <a:pt x="478" y="702"/>
                  </a:lnTo>
                  <a:lnTo>
                    <a:pt x="478" y="702"/>
                  </a:lnTo>
                  <a:lnTo>
                    <a:pt x="346" y="736"/>
                  </a:lnTo>
                  <a:lnTo>
                    <a:pt x="300" y="750"/>
                  </a:lnTo>
                  <a:lnTo>
                    <a:pt x="284" y="754"/>
                  </a:lnTo>
                  <a:lnTo>
                    <a:pt x="274" y="760"/>
                  </a:lnTo>
                  <a:lnTo>
                    <a:pt x="274" y="760"/>
                  </a:lnTo>
                  <a:lnTo>
                    <a:pt x="246" y="806"/>
                  </a:lnTo>
                  <a:lnTo>
                    <a:pt x="222" y="852"/>
                  </a:lnTo>
                  <a:lnTo>
                    <a:pt x="198" y="900"/>
                  </a:lnTo>
                  <a:lnTo>
                    <a:pt x="174" y="950"/>
                  </a:lnTo>
                  <a:lnTo>
                    <a:pt x="150" y="1000"/>
                  </a:lnTo>
                  <a:lnTo>
                    <a:pt x="130" y="1054"/>
                  </a:lnTo>
                  <a:lnTo>
                    <a:pt x="110" y="1106"/>
                  </a:lnTo>
                  <a:lnTo>
                    <a:pt x="90" y="1160"/>
                  </a:lnTo>
                  <a:lnTo>
                    <a:pt x="90" y="1160"/>
                  </a:lnTo>
                  <a:lnTo>
                    <a:pt x="74" y="1216"/>
                  </a:lnTo>
                  <a:lnTo>
                    <a:pt x="58" y="1270"/>
                  </a:lnTo>
                  <a:lnTo>
                    <a:pt x="44" y="1326"/>
                  </a:lnTo>
                  <a:lnTo>
                    <a:pt x="32" y="1382"/>
                  </a:lnTo>
                  <a:lnTo>
                    <a:pt x="20" y="1440"/>
                  </a:lnTo>
                  <a:lnTo>
                    <a:pt x="12" y="1496"/>
                  </a:lnTo>
                  <a:lnTo>
                    <a:pt x="6" y="1552"/>
                  </a:lnTo>
                  <a:lnTo>
                    <a:pt x="2" y="1608"/>
                  </a:lnTo>
                  <a:lnTo>
                    <a:pt x="2" y="1608"/>
                  </a:lnTo>
                  <a:lnTo>
                    <a:pt x="0" y="1664"/>
                  </a:lnTo>
                  <a:lnTo>
                    <a:pt x="2" y="1720"/>
                  </a:lnTo>
                  <a:lnTo>
                    <a:pt x="4" y="1774"/>
                  </a:lnTo>
                  <a:lnTo>
                    <a:pt x="10" y="1830"/>
                  </a:lnTo>
                  <a:lnTo>
                    <a:pt x="18" y="1882"/>
                  </a:lnTo>
                  <a:lnTo>
                    <a:pt x="30" y="1934"/>
                  </a:lnTo>
                  <a:lnTo>
                    <a:pt x="44" y="1986"/>
                  </a:lnTo>
                  <a:lnTo>
                    <a:pt x="60" y="2036"/>
                  </a:lnTo>
                  <a:lnTo>
                    <a:pt x="60" y="2036"/>
                  </a:lnTo>
                  <a:lnTo>
                    <a:pt x="82" y="2084"/>
                  </a:lnTo>
                  <a:lnTo>
                    <a:pt x="104" y="2130"/>
                  </a:lnTo>
                  <a:lnTo>
                    <a:pt x="132" y="2176"/>
                  </a:lnTo>
                  <a:lnTo>
                    <a:pt x="162" y="2218"/>
                  </a:lnTo>
                  <a:lnTo>
                    <a:pt x="196" y="2260"/>
                  </a:lnTo>
                  <a:lnTo>
                    <a:pt x="232" y="2298"/>
                  </a:lnTo>
                  <a:lnTo>
                    <a:pt x="274" y="2336"/>
                  </a:lnTo>
                  <a:lnTo>
                    <a:pt x="320" y="2370"/>
                  </a:lnTo>
                  <a:lnTo>
                    <a:pt x="320" y="2370"/>
                  </a:lnTo>
                  <a:lnTo>
                    <a:pt x="320" y="2370"/>
                  </a:lnTo>
                  <a:lnTo>
                    <a:pt x="320" y="2370"/>
                  </a:lnTo>
                  <a:lnTo>
                    <a:pt x="320" y="2370"/>
                  </a:lnTo>
                  <a:lnTo>
                    <a:pt x="320" y="2370"/>
                  </a:lnTo>
                  <a:lnTo>
                    <a:pt x="282" y="2332"/>
                  </a:lnTo>
                  <a:lnTo>
                    <a:pt x="248" y="2294"/>
                  </a:lnTo>
                  <a:lnTo>
                    <a:pt x="216" y="2256"/>
                  </a:lnTo>
                  <a:lnTo>
                    <a:pt x="190" y="2214"/>
                  </a:lnTo>
                  <a:lnTo>
                    <a:pt x="190" y="2214"/>
                  </a:lnTo>
                  <a:lnTo>
                    <a:pt x="166" y="2172"/>
                  </a:lnTo>
                  <a:lnTo>
                    <a:pt x="146" y="2128"/>
                  </a:lnTo>
                  <a:lnTo>
                    <a:pt x="128" y="2084"/>
                  </a:lnTo>
                  <a:lnTo>
                    <a:pt x="114" y="2038"/>
                  </a:lnTo>
                  <a:lnTo>
                    <a:pt x="114" y="2038"/>
                  </a:lnTo>
                  <a:lnTo>
                    <a:pt x="102" y="1992"/>
                  </a:lnTo>
                  <a:lnTo>
                    <a:pt x="94" y="1946"/>
                  </a:lnTo>
                  <a:lnTo>
                    <a:pt x="88" y="1898"/>
                  </a:lnTo>
                  <a:lnTo>
                    <a:pt x="84" y="1850"/>
                  </a:lnTo>
                  <a:lnTo>
                    <a:pt x="84" y="1850"/>
                  </a:lnTo>
                  <a:lnTo>
                    <a:pt x="84" y="1802"/>
                  </a:lnTo>
                  <a:lnTo>
                    <a:pt x="84" y="1752"/>
                  </a:lnTo>
                  <a:lnTo>
                    <a:pt x="88" y="1704"/>
                  </a:lnTo>
                  <a:lnTo>
                    <a:pt x="94" y="1654"/>
                  </a:lnTo>
                  <a:lnTo>
                    <a:pt x="94" y="1654"/>
                  </a:lnTo>
                  <a:lnTo>
                    <a:pt x="148" y="1644"/>
                  </a:lnTo>
                  <a:lnTo>
                    <a:pt x="204" y="1634"/>
                  </a:lnTo>
                  <a:lnTo>
                    <a:pt x="260" y="1622"/>
                  </a:lnTo>
                  <a:lnTo>
                    <a:pt x="316" y="1608"/>
                  </a:lnTo>
                  <a:lnTo>
                    <a:pt x="372" y="1594"/>
                  </a:lnTo>
                  <a:lnTo>
                    <a:pt x="428" y="1578"/>
                  </a:lnTo>
                  <a:lnTo>
                    <a:pt x="482" y="1560"/>
                  </a:lnTo>
                  <a:lnTo>
                    <a:pt x="538" y="1542"/>
                  </a:lnTo>
                  <a:lnTo>
                    <a:pt x="538" y="1542"/>
                  </a:lnTo>
                  <a:lnTo>
                    <a:pt x="592" y="1522"/>
                  </a:lnTo>
                  <a:lnTo>
                    <a:pt x="648" y="1500"/>
                  </a:lnTo>
                  <a:lnTo>
                    <a:pt x="700" y="1476"/>
                  </a:lnTo>
                  <a:lnTo>
                    <a:pt x="754" y="1452"/>
                  </a:lnTo>
                  <a:lnTo>
                    <a:pt x="806" y="1428"/>
                  </a:lnTo>
                  <a:lnTo>
                    <a:pt x="858" y="1400"/>
                  </a:lnTo>
                  <a:lnTo>
                    <a:pt x="910" y="1372"/>
                  </a:lnTo>
                  <a:lnTo>
                    <a:pt x="960" y="1344"/>
                  </a:lnTo>
                  <a:lnTo>
                    <a:pt x="960" y="1344"/>
                  </a:lnTo>
                  <a:lnTo>
                    <a:pt x="1008" y="1314"/>
                  </a:lnTo>
                  <a:lnTo>
                    <a:pt x="1056" y="1282"/>
                  </a:lnTo>
                  <a:lnTo>
                    <a:pt x="1102" y="1248"/>
                  </a:lnTo>
                  <a:lnTo>
                    <a:pt x="1148" y="1214"/>
                  </a:lnTo>
                  <a:lnTo>
                    <a:pt x="1192" y="1180"/>
                  </a:lnTo>
                  <a:lnTo>
                    <a:pt x="1234" y="1144"/>
                  </a:lnTo>
                  <a:lnTo>
                    <a:pt x="1276" y="1106"/>
                  </a:lnTo>
                  <a:lnTo>
                    <a:pt x="1314" y="1066"/>
                  </a:lnTo>
                  <a:lnTo>
                    <a:pt x="1314" y="1066"/>
                  </a:lnTo>
                  <a:lnTo>
                    <a:pt x="1352" y="1026"/>
                  </a:lnTo>
                  <a:lnTo>
                    <a:pt x="1388" y="986"/>
                  </a:lnTo>
                  <a:lnTo>
                    <a:pt x="1422" y="944"/>
                  </a:lnTo>
                  <a:lnTo>
                    <a:pt x="1454" y="900"/>
                  </a:lnTo>
                  <a:lnTo>
                    <a:pt x="1484" y="854"/>
                  </a:lnTo>
                  <a:lnTo>
                    <a:pt x="1512" y="810"/>
                  </a:lnTo>
                  <a:lnTo>
                    <a:pt x="1536" y="762"/>
                  </a:lnTo>
                  <a:lnTo>
                    <a:pt x="1560" y="714"/>
                  </a:lnTo>
                  <a:lnTo>
                    <a:pt x="1560" y="714"/>
                  </a:lnTo>
                  <a:close/>
                </a:path>
              </a:pathLst>
            </a:custGeom>
            <a:solidFill>
              <a:schemeClr val="bg1"/>
            </a:solidFill>
            <a:ln w="2">
              <a:noFill/>
              <a:prstDash val="solid"/>
              <a:round/>
              <a:headEnd/>
              <a:tailEnd/>
            </a:ln>
          </p:spPr>
          <p:txBody>
            <a:bodyPr/>
            <a:lstStyle/>
            <a:p>
              <a:pPr>
                <a:defRPr/>
              </a:pPr>
              <a:endParaRPr lang="tr-TR"/>
            </a:p>
          </p:txBody>
        </p:sp>
        <p:sp>
          <p:nvSpPr>
            <p:cNvPr id="11" name="Freeform 21"/>
            <p:cNvSpPr>
              <a:spLocks/>
            </p:cNvSpPr>
            <p:nvPr userDrawn="1"/>
          </p:nvSpPr>
          <p:spPr bwMode="auto">
            <a:xfrm>
              <a:off x="3378887" y="2699062"/>
              <a:ext cx="2079145" cy="592979"/>
            </a:xfrm>
            <a:custGeom>
              <a:avLst/>
              <a:gdLst/>
              <a:ahLst/>
              <a:cxnLst>
                <a:cxn ang="0">
                  <a:pos x="2510" y="48"/>
                </a:cxn>
                <a:cxn ang="0">
                  <a:pos x="2466" y="172"/>
                </a:cxn>
                <a:cxn ang="0">
                  <a:pos x="2392" y="274"/>
                </a:cxn>
                <a:cxn ang="0">
                  <a:pos x="2330" y="330"/>
                </a:cxn>
                <a:cxn ang="0">
                  <a:pos x="2222" y="400"/>
                </a:cxn>
                <a:cxn ang="0">
                  <a:pos x="2102" y="454"/>
                </a:cxn>
                <a:cxn ang="0">
                  <a:pos x="2016" y="482"/>
                </a:cxn>
                <a:cxn ang="0">
                  <a:pos x="1802" y="532"/>
                </a:cxn>
                <a:cxn ang="0">
                  <a:pos x="1570" y="566"/>
                </a:cxn>
                <a:cxn ang="0">
                  <a:pos x="1454" y="582"/>
                </a:cxn>
                <a:cxn ang="0">
                  <a:pos x="1358" y="476"/>
                </a:cxn>
                <a:cxn ang="0">
                  <a:pos x="1246" y="368"/>
                </a:cxn>
                <a:cxn ang="0">
                  <a:pos x="1162" y="300"/>
                </a:cxn>
                <a:cxn ang="0">
                  <a:pos x="1026" y="206"/>
                </a:cxn>
                <a:cxn ang="0">
                  <a:pos x="882" y="122"/>
                </a:cxn>
                <a:cxn ang="0">
                  <a:pos x="782" y="78"/>
                </a:cxn>
                <a:cxn ang="0">
                  <a:pos x="628" y="26"/>
                </a:cxn>
                <a:cxn ang="0">
                  <a:pos x="476" y="2"/>
                </a:cxn>
                <a:cxn ang="0">
                  <a:pos x="374" y="2"/>
                </a:cxn>
                <a:cxn ang="0">
                  <a:pos x="228" y="28"/>
                </a:cxn>
                <a:cxn ang="0">
                  <a:pos x="88" y="92"/>
                </a:cxn>
                <a:cxn ang="0">
                  <a:pos x="0" y="158"/>
                </a:cxn>
                <a:cxn ang="0">
                  <a:pos x="106" y="92"/>
                </a:cxn>
                <a:cxn ang="0">
                  <a:pos x="180" y="62"/>
                </a:cxn>
                <a:cxn ang="0">
                  <a:pos x="294" y="36"/>
                </a:cxn>
                <a:cxn ang="0">
                  <a:pos x="374" y="32"/>
                </a:cxn>
                <a:cxn ang="0">
                  <a:pos x="454" y="40"/>
                </a:cxn>
                <a:cxn ang="0">
                  <a:pos x="580" y="68"/>
                </a:cxn>
                <a:cxn ang="0">
                  <a:pos x="680" y="104"/>
                </a:cxn>
                <a:cxn ang="0">
                  <a:pos x="848" y="196"/>
                </a:cxn>
                <a:cxn ang="0">
                  <a:pos x="956" y="270"/>
                </a:cxn>
                <a:cxn ang="0">
                  <a:pos x="1058" y="354"/>
                </a:cxn>
                <a:cxn ang="0">
                  <a:pos x="1204" y="490"/>
                </a:cxn>
                <a:cxn ang="0">
                  <a:pos x="1338" y="630"/>
                </a:cxn>
                <a:cxn ang="0">
                  <a:pos x="1560" y="698"/>
                </a:cxn>
                <a:cxn ang="0">
                  <a:pos x="1726" y="658"/>
                </a:cxn>
                <a:cxn ang="0">
                  <a:pos x="1950" y="590"/>
                </a:cxn>
                <a:cxn ang="0">
                  <a:pos x="2082" y="534"/>
                </a:cxn>
                <a:cxn ang="0">
                  <a:pos x="2166" y="492"/>
                </a:cxn>
                <a:cxn ang="0">
                  <a:pos x="2282" y="416"/>
                </a:cxn>
                <a:cxn ang="0">
                  <a:pos x="2382" y="326"/>
                </a:cxn>
                <a:cxn ang="0">
                  <a:pos x="2436" y="256"/>
                </a:cxn>
                <a:cxn ang="0">
                  <a:pos x="2494" y="138"/>
                </a:cxn>
                <a:cxn ang="0">
                  <a:pos x="2522" y="4"/>
                </a:cxn>
                <a:cxn ang="0">
                  <a:pos x="2520" y="0"/>
                </a:cxn>
              </a:cxnLst>
              <a:rect l="0" t="0" r="r" b="b"/>
              <a:pathLst>
                <a:path w="2522" h="724">
                  <a:moveTo>
                    <a:pt x="2518" y="0"/>
                  </a:moveTo>
                  <a:lnTo>
                    <a:pt x="2518" y="0"/>
                  </a:lnTo>
                  <a:lnTo>
                    <a:pt x="2510" y="48"/>
                  </a:lnTo>
                  <a:lnTo>
                    <a:pt x="2500" y="92"/>
                  </a:lnTo>
                  <a:lnTo>
                    <a:pt x="2484" y="134"/>
                  </a:lnTo>
                  <a:lnTo>
                    <a:pt x="2466" y="172"/>
                  </a:lnTo>
                  <a:lnTo>
                    <a:pt x="2444" y="208"/>
                  </a:lnTo>
                  <a:lnTo>
                    <a:pt x="2420" y="242"/>
                  </a:lnTo>
                  <a:lnTo>
                    <a:pt x="2392" y="274"/>
                  </a:lnTo>
                  <a:lnTo>
                    <a:pt x="2362" y="304"/>
                  </a:lnTo>
                  <a:lnTo>
                    <a:pt x="2362" y="304"/>
                  </a:lnTo>
                  <a:lnTo>
                    <a:pt x="2330" y="330"/>
                  </a:lnTo>
                  <a:lnTo>
                    <a:pt x="2296" y="356"/>
                  </a:lnTo>
                  <a:lnTo>
                    <a:pt x="2260" y="378"/>
                  </a:lnTo>
                  <a:lnTo>
                    <a:pt x="2222" y="400"/>
                  </a:lnTo>
                  <a:lnTo>
                    <a:pt x="2184" y="420"/>
                  </a:lnTo>
                  <a:lnTo>
                    <a:pt x="2142" y="438"/>
                  </a:lnTo>
                  <a:lnTo>
                    <a:pt x="2102" y="454"/>
                  </a:lnTo>
                  <a:lnTo>
                    <a:pt x="2060" y="468"/>
                  </a:lnTo>
                  <a:lnTo>
                    <a:pt x="2060" y="468"/>
                  </a:lnTo>
                  <a:lnTo>
                    <a:pt x="2016" y="482"/>
                  </a:lnTo>
                  <a:lnTo>
                    <a:pt x="1974" y="494"/>
                  </a:lnTo>
                  <a:lnTo>
                    <a:pt x="1886" y="514"/>
                  </a:lnTo>
                  <a:lnTo>
                    <a:pt x="1802" y="532"/>
                  </a:lnTo>
                  <a:lnTo>
                    <a:pt x="1718" y="544"/>
                  </a:lnTo>
                  <a:lnTo>
                    <a:pt x="1718" y="544"/>
                  </a:lnTo>
                  <a:lnTo>
                    <a:pt x="1570" y="566"/>
                  </a:lnTo>
                  <a:lnTo>
                    <a:pt x="1508" y="574"/>
                  </a:lnTo>
                  <a:lnTo>
                    <a:pt x="1454" y="582"/>
                  </a:lnTo>
                  <a:lnTo>
                    <a:pt x="1454" y="582"/>
                  </a:lnTo>
                  <a:lnTo>
                    <a:pt x="1424" y="548"/>
                  </a:lnTo>
                  <a:lnTo>
                    <a:pt x="1392" y="512"/>
                  </a:lnTo>
                  <a:lnTo>
                    <a:pt x="1358" y="476"/>
                  </a:lnTo>
                  <a:lnTo>
                    <a:pt x="1322" y="440"/>
                  </a:lnTo>
                  <a:lnTo>
                    <a:pt x="1284" y="404"/>
                  </a:lnTo>
                  <a:lnTo>
                    <a:pt x="1246" y="368"/>
                  </a:lnTo>
                  <a:lnTo>
                    <a:pt x="1204" y="334"/>
                  </a:lnTo>
                  <a:lnTo>
                    <a:pt x="1162" y="300"/>
                  </a:lnTo>
                  <a:lnTo>
                    <a:pt x="1162" y="300"/>
                  </a:lnTo>
                  <a:lnTo>
                    <a:pt x="1118" y="268"/>
                  </a:lnTo>
                  <a:lnTo>
                    <a:pt x="1072" y="236"/>
                  </a:lnTo>
                  <a:lnTo>
                    <a:pt x="1026" y="206"/>
                  </a:lnTo>
                  <a:lnTo>
                    <a:pt x="978" y="176"/>
                  </a:lnTo>
                  <a:lnTo>
                    <a:pt x="930" y="148"/>
                  </a:lnTo>
                  <a:lnTo>
                    <a:pt x="882" y="122"/>
                  </a:lnTo>
                  <a:lnTo>
                    <a:pt x="832" y="100"/>
                  </a:lnTo>
                  <a:lnTo>
                    <a:pt x="782" y="78"/>
                  </a:lnTo>
                  <a:lnTo>
                    <a:pt x="782" y="78"/>
                  </a:lnTo>
                  <a:lnTo>
                    <a:pt x="730" y="58"/>
                  </a:lnTo>
                  <a:lnTo>
                    <a:pt x="680" y="42"/>
                  </a:lnTo>
                  <a:lnTo>
                    <a:pt x="628" y="26"/>
                  </a:lnTo>
                  <a:lnTo>
                    <a:pt x="578" y="16"/>
                  </a:lnTo>
                  <a:lnTo>
                    <a:pt x="526" y="6"/>
                  </a:lnTo>
                  <a:lnTo>
                    <a:pt x="476" y="2"/>
                  </a:lnTo>
                  <a:lnTo>
                    <a:pt x="424" y="0"/>
                  </a:lnTo>
                  <a:lnTo>
                    <a:pt x="374" y="2"/>
                  </a:lnTo>
                  <a:lnTo>
                    <a:pt x="374" y="2"/>
                  </a:lnTo>
                  <a:lnTo>
                    <a:pt x="324" y="6"/>
                  </a:lnTo>
                  <a:lnTo>
                    <a:pt x="276" y="16"/>
                  </a:lnTo>
                  <a:lnTo>
                    <a:pt x="228" y="28"/>
                  </a:lnTo>
                  <a:lnTo>
                    <a:pt x="180" y="46"/>
                  </a:lnTo>
                  <a:lnTo>
                    <a:pt x="134" y="66"/>
                  </a:lnTo>
                  <a:lnTo>
                    <a:pt x="88" y="92"/>
                  </a:lnTo>
                  <a:lnTo>
                    <a:pt x="44" y="124"/>
                  </a:lnTo>
                  <a:lnTo>
                    <a:pt x="0" y="158"/>
                  </a:lnTo>
                  <a:lnTo>
                    <a:pt x="0" y="158"/>
                  </a:lnTo>
                  <a:lnTo>
                    <a:pt x="36" y="134"/>
                  </a:lnTo>
                  <a:lnTo>
                    <a:pt x="70" y="112"/>
                  </a:lnTo>
                  <a:lnTo>
                    <a:pt x="106" y="92"/>
                  </a:lnTo>
                  <a:lnTo>
                    <a:pt x="144" y="76"/>
                  </a:lnTo>
                  <a:lnTo>
                    <a:pt x="144" y="76"/>
                  </a:lnTo>
                  <a:lnTo>
                    <a:pt x="180" y="62"/>
                  </a:lnTo>
                  <a:lnTo>
                    <a:pt x="218" y="50"/>
                  </a:lnTo>
                  <a:lnTo>
                    <a:pt x="256" y="42"/>
                  </a:lnTo>
                  <a:lnTo>
                    <a:pt x="294" y="36"/>
                  </a:lnTo>
                  <a:lnTo>
                    <a:pt x="294" y="36"/>
                  </a:lnTo>
                  <a:lnTo>
                    <a:pt x="334" y="34"/>
                  </a:lnTo>
                  <a:lnTo>
                    <a:pt x="374" y="32"/>
                  </a:lnTo>
                  <a:lnTo>
                    <a:pt x="414" y="34"/>
                  </a:lnTo>
                  <a:lnTo>
                    <a:pt x="454" y="40"/>
                  </a:lnTo>
                  <a:lnTo>
                    <a:pt x="454" y="40"/>
                  </a:lnTo>
                  <a:lnTo>
                    <a:pt x="496" y="46"/>
                  </a:lnTo>
                  <a:lnTo>
                    <a:pt x="538" y="56"/>
                  </a:lnTo>
                  <a:lnTo>
                    <a:pt x="580" y="68"/>
                  </a:lnTo>
                  <a:lnTo>
                    <a:pt x="622" y="82"/>
                  </a:lnTo>
                  <a:lnTo>
                    <a:pt x="622" y="82"/>
                  </a:lnTo>
                  <a:lnTo>
                    <a:pt x="680" y="104"/>
                  </a:lnTo>
                  <a:lnTo>
                    <a:pt x="736" y="132"/>
                  </a:lnTo>
                  <a:lnTo>
                    <a:pt x="794" y="162"/>
                  </a:lnTo>
                  <a:lnTo>
                    <a:pt x="848" y="196"/>
                  </a:lnTo>
                  <a:lnTo>
                    <a:pt x="848" y="196"/>
                  </a:lnTo>
                  <a:lnTo>
                    <a:pt x="902" y="232"/>
                  </a:lnTo>
                  <a:lnTo>
                    <a:pt x="956" y="270"/>
                  </a:lnTo>
                  <a:lnTo>
                    <a:pt x="1008" y="310"/>
                  </a:lnTo>
                  <a:lnTo>
                    <a:pt x="1058" y="354"/>
                  </a:lnTo>
                  <a:lnTo>
                    <a:pt x="1058" y="354"/>
                  </a:lnTo>
                  <a:lnTo>
                    <a:pt x="1108" y="398"/>
                  </a:lnTo>
                  <a:lnTo>
                    <a:pt x="1158" y="442"/>
                  </a:lnTo>
                  <a:lnTo>
                    <a:pt x="1204" y="490"/>
                  </a:lnTo>
                  <a:lnTo>
                    <a:pt x="1250" y="536"/>
                  </a:lnTo>
                  <a:lnTo>
                    <a:pt x="1250" y="536"/>
                  </a:lnTo>
                  <a:lnTo>
                    <a:pt x="1338" y="630"/>
                  </a:lnTo>
                  <a:lnTo>
                    <a:pt x="1418" y="724"/>
                  </a:lnTo>
                  <a:lnTo>
                    <a:pt x="1418" y="724"/>
                  </a:lnTo>
                  <a:lnTo>
                    <a:pt x="1560" y="698"/>
                  </a:lnTo>
                  <a:lnTo>
                    <a:pt x="1642" y="680"/>
                  </a:lnTo>
                  <a:lnTo>
                    <a:pt x="1726" y="658"/>
                  </a:lnTo>
                  <a:lnTo>
                    <a:pt x="1726" y="658"/>
                  </a:lnTo>
                  <a:lnTo>
                    <a:pt x="1816" y="634"/>
                  </a:lnTo>
                  <a:lnTo>
                    <a:pt x="1906" y="606"/>
                  </a:lnTo>
                  <a:lnTo>
                    <a:pt x="1950" y="590"/>
                  </a:lnTo>
                  <a:lnTo>
                    <a:pt x="1994" y="572"/>
                  </a:lnTo>
                  <a:lnTo>
                    <a:pt x="2038" y="554"/>
                  </a:lnTo>
                  <a:lnTo>
                    <a:pt x="2082" y="534"/>
                  </a:lnTo>
                  <a:lnTo>
                    <a:pt x="2082" y="534"/>
                  </a:lnTo>
                  <a:lnTo>
                    <a:pt x="2124" y="514"/>
                  </a:lnTo>
                  <a:lnTo>
                    <a:pt x="2166" y="492"/>
                  </a:lnTo>
                  <a:lnTo>
                    <a:pt x="2206" y="468"/>
                  </a:lnTo>
                  <a:lnTo>
                    <a:pt x="2246" y="442"/>
                  </a:lnTo>
                  <a:lnTo>
                    <a:pt x="2282" y="416"/>
                  </a:lnTo>
                  <a:lnTo>
                    <a:pt x="2318" y="388"/>
                  </a:lnTo>
                  <a:lnTo>
                    <a:pt x="2350" y="358"/>
                  </a:lnTo>
                  <a:lnTo>
                    <a:pt x="2382" y="326"/>
                  </a:lnTo>
                  <a:lnTo>
                    <a:pt x="2382" y="326"/>
                  </a:lnTo>
                  <a:lnTo>
                    <a:pt x="2410" y="292"/>
                  </a:lnTo>
                  <a:lnTo>
                    <a:pt x="2436" y="256"/>
                  </a:lnTo>
                  <a:lnTo>
                    <a:pt x="2458" y="220"/>
                  </a:lnTo>
                  <a:lnTo>
                    <a:pt x="2478" y="180"/>
                  </a:lnTo>
                  <a:lnTo>
                    <a:pt x="2494" y="138"/>
                  </a:lnTo>
                  <a:lnTo>
                    <a:pt x="2508" y="96"/>
                  </a:lnTo>
                  <a:lnTo>
                    <a:pt x="2516" y="50"/>
                  </a:lnTo>
                  <a:lnTo>
                    <a:pt x="2522" y="4"/>
                  </a:lnTo>
                  <a:lnTo>
                    <a:pt x="2520" y="2"/>
                  </a:lnTo>
                  <a:lnTo>
                    <a:pt x="2520" y="2"/>
                  </a:lnTo>
                  <a:lnTo>
                    <a:pt x="2520" y="0"/>
                  </a:lnTo>
                  <a:lnTo>
                    <a:pt x="2518" y="0"/>
                  </a:lnTo>
                  <a:close/>
                </a:path>
              </a:pathLst>
            </a:custGeom>
            <a:solidFill>
              <a:schemeClr val="bg1"/>
            </a:solidFill>
            <a:ln w="2">
              <a:noFill/>
              <a:prstDash val="solid"/>
              <a:round/>
              <a:headEnd/>
              <a:tailEnd/>
            </a:ln>
          </p:spPr>
          <p:txBody>
            <a:bodyPr/>
            <a:lstStyle/>
            <a:p>
              <a:pPr>
                <a:defRPr/>
              </a:pPr>
              <a:endParaRPr lang="tr-TR"/>
            </a:p>
          </p:txBody>
        </p:sp>
        <p:sp>
          <p:nvSpPr>
            <p:cNvPr id="12" name="Freeform 22"/>
            <p:cNvSpPr>
              <a:spLocks/>
            </p:cNvSpPr>
            <p:nvPr userDrawn="1"/>
          </p:nvSpPr>
          <p:spPr bwMode="auto">
            <a:xfrm>
              <a:off x="3675124" y="2902214"/>
              <a:ext cx="257837" cy="1691089"/>
            </a:xfrm>
            <a:custGeom>
              <a:avLst/>
              <a:gdLst/>
              <a:ahLst/>
              <a:cxnLst>
                <a:cxn ang="0">
                  <a:pos x="304" y="2056"/>
                </a:cxn>
                <a:cxn ang="0">
                  <a:pos x="304" y="2056"/>
                </a:cxn>
                <a:cxn ang="0">
                  <a:pos x="304" y="2056"/>
                </a:cxn>
                <a:cxn ang="0">
                  <a:pos x="304" y="2054"/>
                </a:cxn>
                <a:cxn ang="0">
                  <a:pos x="304" y="2054"/>
                </a:cxn>
                <a:cxn ang="0">
                  <a:pos x="228" y="1948"/>
                </a:cxn>
                <a:cxn ang="0">
                  <a:pos x="164" y="1836"/>
                </a:cxn>
                <a:cxn ang="0">
                  <a:pos x="112" y="1716"/>
                </a:cxn>
                <a:cxn ang="0">
                  <a:pos x="70" y="1592"/>
                </a:cxn>
                <a:cxn ang="0">
                  <a:pos x="52" y="1528"/>
                </a:cxn>
                <a:cxn ang="0">
                  <a:pos x="26" y="1398"/>
                </a:cxn>
                <a:cxn ang="0">
                  <a:pos x="10" y="1266"/>
                </a:cxn>
                <a:cxn ang="0">
                  <a:pos x="2" y="1130"/>
                </a:cxn>
                <a:cxn ang="0">
                  <a:pos x="0" y="1062"/>
                </a:cxn>
                <a:cxn ang="0">
                  <a:pos x="4" y="924"/>
                </a:cxn>
                <a:cxn ang="0">
                  <a:pos x="14" y="788"/>
                </a:cxn>
                <a:cxn ang="0">
                  <a:pos x="32" y="650"/>
                </a:cxn>
                <a:cxn ang="0">
                  <a:pos x="56" y="514"/>
                </a:cxn>
                <a:cxn ang="0">
                  <a:pos x="68" y="448"/>
                </a:cxn>
                <a:cxn ang="0">
                  <a:pos x="100" y="314"/>
                </a:cxn>
                <a:cxn ang="0">
                  <a:pos x="136" y="186"/>
                </a:cxn>
                <a:cxn ang="0">
                  <a:pos x="196" y="0"/>
                </a:cxn>
                <a:cxn ang="0">
                  <a:pos x="224" y="14"/>
                </a:cxn>
                <a:cxn ang="0">
                  <a:pos x="256" y="32"/>
                </a:cxn>
                <a:cxn ang="0">
                  <a:pos x="284" y="54"/>
                </a:cxn>
                <a:cxn ang="0">
                  <a:pos x="310" y="76"/>
                </a:cxn>
                <a:cxn ang="0">
                  <a:pos x="294" y="116"/>
                </a:cxn>
                <a:cxn ang="0">
                  <a:pos x="240" y="250"/>
                </a:cxn>
                <a:cxn ang="0">
                  <a:pos x="190" y="410"/>
                </a:cxn>
                <a:cxn ang="0">
                  <a:pos x="176" y="468"/>
                </a:cxn>
                <a:cxn ang="0">
                  <a:pos x="146" y="588"/>
                </a:cxn>
                <a:cxn ang="0">
                  <a:pos x="122" y="718"/>
                </a:cxn>
                <a:cxn ang="0">
                  <a:pos x="102" y="852"/>
                </a:cxn>
                <a:cxn ang="0">
                  <a:pos x="86" y="990"/>
                </a:cxn>
                <a:cxn ang="0">
                  <a:pos x="82" y="1060"/>
                </a:cxn>
                <a:cxn ang="0">
                  <a:pos x="78" y="1200"/>
                </a:cxn>
                <a:cxn ang="0">
                  <a:pos x="84" y="1340"/>
                </a:cxn>
                <a:cxn ang="0">
                  <a:pos x="98" y="1480"/>
                </a:cxn>
                <a:cxn ang="0">
                  <a:pos x="110" y="1550"/>
                </a:cxn>
                <a:cxn ang="0">
                  <a:pos x="140" y="1684"/>
                </a:cxn>
                <a:cxn ang="0">
                  <a:pos x="182" y="1814"/>
                </a:cxn>
                <a:cxn ang="0">
                  <a:pos x="238" y="1938"/>
                </a:cxn>
                <a:cxn ang="0">
                  <a:pos x="306" y="2054"/>
                </a:cxn>
                <a:cxn ang="0">
                  <a:pos x="306" y="2054"/>
                </a:cxn>
                <a:cxn ang="0">
                  <a:pos x="306" y="2054"/>
                </a:cxn>
                <a:cxn ang="0">
                  <a:pos x="306" y="2054"/>
                </a:cxn>
                <a:cxn ang="0">
                  <a:pos x="304" y="2056"/>
                </a:cxn>
              </a:cxnLst>
              <a:rect l="0" t="0" r="r" b="b"/>
              <a:pathLst>
                <a:path w="310" h="2056">
                  <a:moveTo>
                    <a:pt x="304" y="2056"/>
                  </a:moveTo>
                  <a:lnTo>
                    <a:pt x="304" y="2056"/>
                  </a:lnTo>
                  <a:lnTo>
                    <a:pt x="304" y="2056"/>
                  </a:lnTo>
                  <a:lnTo>
                    <a:pt x="304" y="2056"/>
                  </a:lnTo>
                  <a:lnTo>
                    <a:pt x="304" y="2056"/>
                  </a:lnTo>
                  <a:lnTo>
                    <a:pt x="304" y="2056"/>
                  </a:lnTo>
                  <a:lnTo>
                    <a:pt x="304" y="2054"/>
                  </a:lnTo>
                  <a:lnTo>
                    <a:pt x="304" y="2054"/>
                  </a:lnTo>
                  <a:lnTo>
                    <a:pt x="304" y="2054"/>
                  </a:lnTo>
                  <a:lnTo>
                    <a:pt x="304" y="2054"/>
                  </a:lnTo>
                  <a:lnTo>
                    <a:pt x="264" y="2002"/>
                  </a:lnTo>
                  <a:lnTo>
                    <a:pt x="228" y="1948"/>
                  </a:lnTo>
                  <a:lnTo>
                    <a:pt x="194" y="1892"/>
                  </a:lnTo>
                  <a:lnTo>
                    <a:pt x="164" y="1836"/>
                  </a:lnTo>
                  <a:lnTo>
                    <a:pt x="136" y="1776"/>
                  </a:lnTo>
                  <a:lnTo>
                    <a:pt x="112" y="1716"/>
                  </a:lnTo>
                  <a:lnTo>
                    <a:pt x="90" y="1654"/>
                  </a:lnTo>
                  <a:lnTo>
                    <a:pt x="70" y="1592"/>
                  </a:lnTo>
                  <a:lnTo>
                    <a:pt x="70" y="1592"/>
                  </a:lnTo>
                  <a:lnTo>
                    <a:pt x="52" y="1528"/>
                  </a:lnTo>
                  <a:lnTo>
                    <a:pt x="38" y="1464"/>
                  </a:lnTo>
                  <a:lnTo>
                    <a:pt x="26" y="1398"/>
                  </a:lnTo>
                  <a:lnTo>
                    <a:pt x="16" y="1332"/>
                  </a:lnTo>
                  <a:lnTo>
                    <a:pt x="10" y="1266"/>
                  </a:lnTo>
                  <a:lnTo>
                    <a:pt x="4" y="1198"/>
                  </a:lnTo>
                  <a:lnTo>
                    <a:pt x="2" y="1130"/>
                  </a:lnTo>
                  <a:lnTo>
                    <a:pt x="0" y="1062"/>
                  </a:lnTo>
                  <a:lnTo>
                    <a:pt x="0" y="1062"/>
                  </a:lnTo>
                  <a:lnTo>
                    <a:pt x="0" y="994"/>
                  </a:lnTo>
                  <a:lnTo>
                    <a:pt x="4" y="924"/>
                  </a:lnTo>
                  <a:lnTo>
                    <a:pt x="8" y="856"/>
                  </a:lnTo>
                  <a:lnTo>
                    <a:pt x="14" y="788"/>
                  </a:lnTo>
                  <a:lnTo>
                    <a:pt x="22" y="718"/>
                  </a:lnTo>
                  <a:lnTo>
                    <a:pt x="32" y="650"/>
                  </a:lnTo>
                  <a:lnTo>
                    <a:pt x="42" y="582"/>
                  </a:lnTo>
                  <a:lnTo>
                    <a:pt x="56" y="514"/>
                  </a:lnTo>
                  <a:lnTo>
                    <a:pt x="56" y="514"/>
                  </a:lnTo>
                  <a:lnTo>
                    <a:pt x="68" y="448"/>
                  </a:lnTo>
                  <a:lnTo>
                    <a:pt x="84" y="380"/>
                  </a:lnTo>
                  <a:lnTo>
                    <a:pt x="100" y="314"/>
                  </a:lnTo>
                  <a:lnTo>
                    <a:pt x="118" y="250"/>
                  </a:lnTo>
                  <a:lnTo>
                    <a:pt x="136" y="186"/>
                  </a:lnTo>
                  <a:lnTo>
                    <a:pt x="154" y="122"/>
                  </a:lnTo>
                  <a:lnTo>
                    <a:pt x="196" y="0"/>
                  </a:lnTo>
                  <a:lnTo>
                    <a:pt x="196" y="0"/>
                  </a:lnTo>
                  <a:lnTo>
                    <a:pt x="224" y="14"/>
                  </a:lnTo>
                  <a:lnTo>
                    <a:pt x="224" y="14"/>
                  </a:lnTo>
                  <a:lnTo>
                    <a:pt x="256" y="32"/>
                  </a:lnTo>
                  <a:lnTo>
                    <a:pt x="256" y="32"/>
                  </a:lnTo>
                  <a:lnTo>
                    <a:pt x="284" y="54"/>
                  </a:lnTo>
                  <a:lnTo>
                    <a:pt x="284" y="54"/>
                  </a:lnTo>
                  <a:lnTo>
                    <a:pt x="310" y="76"/>
                  </a:lnTo>
                  <a:lnTo>
                    <a:pt x="310" y="76"/>
                  </a:lnTo>
                  <a:lnTo>
                    <a:pt x="294" y="116"/>
                  </a:lnTo>
                  <a:lnTo>
                    <a:pt x="276" y="156"/>
                  </a:lnTo>
                  <a:lnTo>
                    <a:pt x="240" y="250"/>
                  </a:lnTo>
                  <a:lnTo>
                    <a:pt x="208" y="354"/>
                  </a:lnTo>
                  <a:lnTo>
                    <a:pt x="190" y="410"/>
                  </a:lnTo>
                  <a:lnTo>
                    <a:pt x="176" y="468"/>
                  </a:lnTo>
                  <a:lnTo>
                    <a:pt x="176" y="468"/>
                  </a:lnTo>
                  <a:lnTo>
                    <a:pt x="160" y="528"/>
                  </a:lnTo>
                  <a:lnTo>
                    <a:pt x="146" y="588"/>
                  </a:lnTo>
                  <a:lnTo>
                    <a:pt x="134" y="652"/>
                  </a:lnTo>
                  <a:lnTo>
                    <a:pt x="122" y="718"/>
                  </a:lnTo>
                  <a:lnTo>
                    <a:pt x="110" y="784"/>
                  </a:lnTo>
                  <a:lnTo>
                    <a:pt x="102" y="852"/>
                  </a:lnTo>
                  <a:lnTo>
                    <a:pt x="94" y="920"/>
                  </a:lnTo>
                  <a:lnTo>
                    <a:pt x="86" y="990"/>
                  </a:lnTo>
                  <a:lnTo>
                    <a:pt x="86" y="990"/>
                  </a:lnTo>
                  <a:lnTo>
                    <a:pt x="82" y="1060"/>
                  </a:lnTo>
                  <a:lnTo>
                    <a:pt x="80" y="1130"/>
                  </a:lnTo>
                  <a:lnTo>
                    <a:pt x="78" y="1200"/>
                  </a:lnTo>
                  <a:lnTo>
                    <a:pt x="80" y="1270"/>
                  </a:lnTo>
                  <a:lnTo>
                    <a:pt x="84" y="1340"/>
                  </a:lnTo>
                  <a:lnTo>
                    <a:pt x="90" y="1410"/>
                  </a:lnTo>
                  <a:lnTo>
                    <a:pt x="98" y="1480"/>
                  </a:lnTo>
                  <a:lnTo>
                    <a:pt x="110" y="1550"/>
                  </a:lnTo>
                  <a:lnTo>
                    <a:pt x="110" y="1550"/>
                  </a:lnTo>
                  <a:lnTo>
                    <a:pt x="122" y="1618"/>
                  </a:lnTo>
                  <a:lnTo>
                    <a:pt x="140" y="1684"/>
                  </a:lnTo>
                  <a:lnTo>
                    <a:pt x="160" y="1750"/>
                  </a:lnTo>
                  <a:lnTo>
                    <a:pt x="182" y="1814"/>
                  </a:lnTo>
                  <a:lnTo>
                    <a:pt x="208" y="1876"/>
                  </a:lnTo>
                  <a:lnTo>
                    <a:pt x="238" y="1938"/>
                  </a:lnTo>
                  <a:lnTo>
                    <a:pt x="270" y="1996"/>
                  </a:lnTo>
                  <a:lnTo>
                    <a:pt x="306" y="2054"/>
                  </a:lnTo>
                  <a:lnTo>
                    <a:pt x="306" y="2054"/>
                  </a:lnTo>
                  <a:lnTo>
                    <a:pt x="306" y="2054"/>
                  </a:lnTo>
                  <a:lnTo>
                    <a:pt x="306" y="2054"/>
                  </a:lnTo>
                  <a:lnTo>
                    <a:pt x="306" y="2054"/>
                  </a:lnTo>
                  <a:lnTo>
                    <a:pt x="306" y="2054"/>
                  </a:lnTo>
                  <a:lnTo>
                    <a:pt x="306" y="2054"/>
                  </a:lnTo>
                  <a:lnTo>
                    <a:pt x="306" y="2054"/>
                  </a:lnTo>
                  <a:lnTo>
                    <a:pt x="304" y="2056"/>
                  </a:lnTo>
                  <a:lnTo>
                    <a:pt x="304" y="2056"/>
                  </a:lnTo>
                  <a:close/>
                </a:path>
              </a:pathLst>
            </a:custGeom>
            <a:solidFill>
              <a:schemeClr val="bg1"/>
            </a:solidFill>
            <a:ln w="2">
              <a:noFill/>
              <a:prstDash val="solid"/>
              <a:round/>
              <a:headEnd/>
              <a:tailEnd/>
            </a:ln>
          </p:spPr>
          <p:txBody>
            <a:bodyPr/>
            <a:lstStyle/>
            <a:p>
              <a:pPr>
                <a:defRPr/>
              </a:pPr>
              <a:endParaRPr lang="tr-TR"/>
            </a:p>
          </p:txBody>
        </p:sp>
        <p:sp>
          <p:nvSpPr>
            <p:cNvPr id="13" name="Freeform 23"/>
            <p:cNvSpPr>
              <a:spLocks/>
            </p:cNvSpPr>
            <p:nvPr userDrawn="1"/>
          </p:nvSpPr>
          <p:spPr bwMode="auto">
            <a:xfrm>
              <a:off x="3011336" y="4362700"/>
              <a:ext cx="164576" cy="137262"/>
            </a:xfrm>
            <a:custGeom>
              <a:avLst/>
              <a:gdLst/>
              <a:ahLst/>
              <a:cxnLst>
                <a:cxn ang="0">
                  <a:pos x="0" y="138"/>
                </a:cxn>
                <a:cxn ang="0">
                  <a:pos x="134" y="60"/>
                </a:cxn>
                <a:cxn ang="0">
                  <a:pos x="108" y="16"/>
                </a:cxn>
                <a:cxn ang="0">
                  <a:pos x="136" y="0"/>
                </a:cxn>
                <a:cxn ang="0">
                  <a:pos x="204" y="120"/>
                </a:cxn>
                <a:cxn ang="0">
                  <a:pos x="178" y="136"/>
                </a:cxn>
                <a:cxn ang="0">
                  <a:pos x="152" y="90"/>
                </a:cxn>
                <a:cxn ang="0">
                  <a:pos x="18" y="168"/>
                </a:cxn>
                <a:cxn ang="0">
                  <a:pos x="0" y="138"/>
                </a:cxn>
              </a:cxnLst>
              <a:rect l="0" t="0" r="r" b="b"/>
              <a:pathLst>
                <a:path w="204" h="168">
                  <a:moveTo>
                    <a:pt x="0" y="138"/>
                  </a:moveTo>
                  <a:lnTo>
                    <a:pt x="134" y="60"/>
                  </a:lnTo>
                  <a:lnTo>
                    <a:pt x="108" y="16"/>
                  </a:lnTo>
                  <a:lnTo>
                    <a:pt x="136" y="0"/>
                  </a:lnTo>
                  <a:lnTo>
                    <a:pt x="204" y="120"/>
                  </a:lnTo>
                  <a:lnTo>
                    <a:pt x="178" y="136"/>
                  </a:lnTo>
                  <a:lnTo>
                    <a:pt x="152" y="90"/>
                  </a:lnTo>
                  <a:lnTo>
                    <a:pt x="18" y="168"/>
                  </a:lnTo>
                  <a:lnTo>
                    <a:pt x="0" y="138"/>
                  </a:lnTo>
                  <a:close/>
                </a:path>
              </a:pathLst>
            </a:custGeom>
            <a:solidFill>
              <a:schemeClr val="bg1"/>
            </a:solidFill>
            <a:ln w="2">
              <a:noFill/>
              <a:prstDash val="solid"/>
              <a:round/>
              <a:headEnd/>
              <a:tailEnd/>
            </a:ln>
          </p:spPr>
          <p:txBody>
            <a:bodyPr/>
            <a:lstStyle/>
            <a:p>
              <a:pPr>
                <a:defRPr/>
              </a:pPr>
              <a:endParaRPr lang="tr-TR"/>
            </a:p>
          </p:txBody>
        </p:sp>
        <p:sp>
          <p:nvSpPr>
            <p:cNvPr id="14" name="Freeform 24"/>
            <p:cNvSpPr>
              <a:spLocks/>
            </p:cNvSpPr>
            <p:nvPr userDrawn="1"/>
          </p:nvSpPr>
          <p:spPr bwMode="auto">
            <a:xfrm>
              <a:off x="3071679" y="4467019"/>
              <a:ext cx="175548" cy="159228"/>
            </a:xfrm>
            <a:custGeom>
              <a:avLst/>
              <a:gdLst/>
              <a:ahLst/>
              <a:cxnLst>
                <a:cxn ang="0">
                  <a:pos x="130" y="0"/>
                </a:cxn>
                <a:cxn ang="0">
                  <a:pos x="152" y="28"/>
                </a:cxn>
                <a:cxn ang="0">
                  <a:pos x="68" y="86"/>
                </a:cxn>
                <a:cxn ang="0">
                  <a:pos x="68" y="86"/>
                </a:cxn>
                <a:cxn ang="0">
                  <a:pos x="52" y="98"/>
                </a:cxn>
                <a:cxn ang="0">
                  <a:pos x="44" y="104"/>
                </a:cxn>
                <a:cxn ang="0">
                  <a:pos x="44" y="104"/>
                </a:cxn>
                <a:cxn ang="0">
                  <a:pos x="38" y="114"/>
                </a:cxn>
                <a:cxn ang="0">
                  <a:pos x="34" y="124"/>
                </a:cxn>
                <a:cxn ang="0">
                  <a:pos x="34" y="124"/>
                </a:cxn>
                <a:cxn ang="0">
                  <a:pos x="36" y="136"/>
                </a:cxn>
                <a:cxn ang="0">
                  <a:pos x="42" y="148"/>
                </a:cxn>
                <a:cxn ang="0">
                  <a:pos x="42" y="148"/>
                </a:cxn>
                <a:cxn ang="0">
                  <a:pos x="50" y="156"/>
                </a:cxn>
                <a:cxn ang="0">
                  <a:pos x="58" y="160"/>
                </a:cxn>
                <a:cxn ang="0">
                  <a:pos x="58" y="160"/>
                </a:cxn>
                <a:cxn ang="0">
                  <a:pos x="66" y="162"/>
                </a:cxn>
                <a:cxn ang="0">
                  <a:pos x="74" y="162"/>
                </a:cxn>
                <a:cxn ang="0">
                  <a:pos x="74" y="162"/>
                </a:cxn>
                <a:cxn ang="0">
                  <a:pos x="86" y="156"/>
                </a:cxn>
                <a:cxn ang="0">
                  <a:pos x="106" y="144"/>
                </a:cxn>
                <a:cxn ang="0">
                  <a:pos x="190" y="84"/>
                </a:cxn>
                <a:cxn ang="0">
                  <a:pos x="210" y="112"/>
                </a:cxn>
                <a:cxn ang="0">
                  <a:pos x="130" y="170"/>
                </a:cxn>
                <a:cxn ang="0">
                  <a:pos x="130" y="170"/>
                </a:cxn>
                <a:cxn ang="0">
                  <a:pos x="102" y="186"/>
                </a:cxn>
                <a:cxn ang="0">
                  <a:pos x="84" y="196"/>
                </a:cxn>
                <a:cxn ang="0">
                  <a:pos x="84" y="196"/>
                </a:cxn>
                <a:cxn ang="0">
                  <a:pos x="74" y="198"/>
                </a:cxn>
                <a:cxn ang="0">
                  <a:pos x="66" y="198"/>
                </a:cxn>
                <a:cxn ang="0">
                  <a:pos x="58" y="198"/>
                </a:cxn>
                <a:cxn ang="0">
                  <a:pos x="50" y="196"/>
                </a:cxn>
                <a:cxn ang="0">
                  <a:pos x="50" y="196"/>
                </a:cxn>
                <a:cxn ang="0">
                  <a:pos x="40" y="190"/>
                </a:cxn>
                <a:cxn ang="0">
                  <a:pos x="32" y="184"/>
                </a:cxn>
                <a:cxn ang="0">
                  <a:pos x="24" y="176"/>
                </a:cxn>
                <a:cxn ang="0">
                  <a:pos x="16" y="166"/>
                </a:cxn>
                <a:cxn ang="0">
                  <a:pos x="16" y="166"/>
                </a:cxn>
                <a:cxn ang="0">
                  <a:pos x="4" y="146"/>
                </a:cxn>
                <a:cxn ang="0">
                  <a:pos x="2" y="136"/>
                </a:cxn>
                <a:cxn ang="0">
                  <a:pos x="0" y="126"/>
                </a:cxn>
                <a:cxn ang="0">
                  <a:pos x="0" y="126"/>
                </a:cxn>
                <a:cxn ang="0">
                  <a:pos x="0" y="118"/>
                </a:cxn>
                <a:cxn ang="0">
                  <a:pos x="0" y="110"/>
                </a:cxn>
                <a:cxn ang="0">
                  <a:pos x="2" y="102"/>
                </a:cxn>
                <a:cxn ang="0">
                  <a:pos x="6" y="94"/>
                </a:cxn>
                <a:cxn ang="0">
                  <a:pos x="6" y="94"/>
                </a:cxn>
                <a:cxn ang="0">
                  <a:pos x="12" y="88"/>
                </a:cxn>
                <a:cxn ang="0">
                  <a:pos x="22" y="78"/>
                </a:cxn>
                <a:cxn ang="0">
                  <a:pos x="50" y="56"/>
                </a:cxn>
                <a:cxn ang="0">
                  <a:pos x="130" y="0"/>
                </a:cxn>
                <a:cxn ang="0">
                  <a:pos x="130" y="0"/>
                </a:cxn>
              </a:cxnLst>
              <a:rect l="0" t="0" r="r" b="b"/>
              <a:pathLst>
                <a:path w="210" h="198">
                  <a:moveTo>
                    <a:pt x="130" y="0"/>
                  </a:moveTo>
                  <a:lnTo>
                    <a:pt x="152" y="28"/>
                  </a:lnTo>
                  <a:lnTo>
                    <a:pt x="68" y="86"/>
                  </a:lnTo>
                  <a:lnTo>
                    <a:pt x="68" y="86"/>
                  </a:lnTo>
                  <a:lnTo>
                    <a:pt x="52" y="98"/>
                  </a:lnTo>
                  <a:lnTo>
                    <a:pt x="44" y="104"/>
                  </a:lnTo>
                  <a:lnTo>
                    <a:pt x="44" y="104"/>
                  </a:lnTo>
                  <a:lnTo>
                    <a:pt x="38" y="114"/>
                  </a:lnTo>
                  <a:lnTo>
                    <a:pt x="34" y="124"/>
                  </a:lnTo>
                  <a:lnTo>
                    <a:pt x="34" y="124"/>
                  </a:lnTo>
                  <a:lnTo>
                    <a:pt x="36" y="136"/>
                  </a:lnTo>
                  <a:lnTo>
                    <a:pt x="42" y="148"/>
                  </a:lnTo>
                  <a:lnTo>
                    <a:pt x="42" y="148"/>
                  </a:lnTo>
                  <a:lnTo>
                    <a:pt x="50" y="156"/>
                  </a:lnTo>
                  <a:lnTo>
                    <a:pt x="58" y="160"/>
                  </a:lnTo>
                  <a:lnTo>
                    <a:pt x="58" y="160"/>
                  </a:lnTo>
                  <a:lnTo>
                    <a:pt x="66" y="162"/>
                  </a:lnTo>
                  <a:lnTo>
                    <a:pt x="74" y="162"/>
                  </a:lnTo>
                  <a:lnTo>
                    <a:pt x="74" y="162"/>
                  </a:lnTo>
                  <a:lnTo>
                    <a:pt x="86" y="156"/>
                  </a:lnTo>
                  <a:lnTo>
                    <a:pt x="106" y="144"/>
                  </a:lnTo>
                  <a:lnTo>
                    <a:pt x="190" y="84"/>
                  </a:lnTo>
                  <a:lnTo>
                    <a:pt x="210" y="112"/>
                  </a:lnTo>
                  <a:lnTo>
                    <a:pt x="130" y="170"/>
                  </a:lnTo>
                  <a:lnTo>
                    <a:pt x="130" y="170"/>
                  </a:lnTo>
                  <a:lnTo>
                    <a:pt x="102" y="186"/>
                  </a:lnTo>
                  <a:lnTo>
                    <a:pt x="84" y="196"/>
                  </a:lnTo>
                  <a:lnTo>
                    <a:pt x="84" y="196"/>
                  </a:lnTo>
                  <a:lnTo>
                    <a:pt x="74" y="198"/>
                  </a:lnTo>
                  <a:lnTo>
                    <a:pt x="66" y="198"/>
                  </a:lnTo>
                  <a:lnTo>
                    <a:pt x="58" y="198"/>
                  </a:lnTo>
                  <a:lnTo>
                    <a:pt x="50" y="196"/>
                  </a:lnTo>
                  <a:lnTo>
                    <a:pt x="50" y="196"/>
                  </a:lnTo>
                  <a:lnTo>
                    <a:pt x="40" y="190"/>
                  </a:lnTo>
                  <a:lnTo>
                    <a:pt x="32" y="184"/>
                  </a:lnTo>
                  <a:lnTo>
                    <a:pt x="24" y="176"/>
                  </a:lnTo>
                  <a:lnTo>
                    <a:pt x="16" y="166"/>
                  </a:lnTo>
                  <a:lnTo>
                    <a:pt x="16" y="166"/>
                  </a:lnTo>
                  <a:lnTo>
                    <a:pt x="4" y="146"/>
                  </a:lnTo>
                  <a:lnTo>
                    <a:pt x="2" y="136"/>
                  </a:lnTo>
                  <a:lnTo>
                    <a:pt x="0" y="126"/>
                  </a:lnTo>
                  <a:lnTo>
                    <a:pt x="0" y="126"/>
                  </a:lnTo>
                  <a:lnTo>
                    <a:pt x="0" y="118"/>
                  </a:lnTo>
                  <a:lnTo>
                    <a:pt x="0" y="110"/>
                  </a:lnTo>
                  <a:lnTo>
                    <a:pt x="2" y="102"/>
                  </a:lnTo>
                  <a:lnTo>
                    <a:pt x="6" y="94"/>
                  </a:lnTo>
                  <a:lnTo>
                    <a:pt x="6" y="94"/>
                  </a:lnTo>
                  <a:lnTo>
                    <a:pt x="12" y="88"/>
                  </a:lnTo>
                  <a:lnTo>
                    <a:pt x="22" y="78"/>
                  </a:lnTo>
                  <a:lnTo>
                    <a:pt x="50" y="56"/>
                  </a:lnTo>
                  <a:lnTo>
                    <a:pt x="130" y="0"/>
                  </a:lnTo>
                  <a:lnTo>
                    <a:pt x="130" y="0"/>
                  </a:lnTo>
                  <a:close/>
                </a:path>
              </a:pathLst>
            </a:custGeom>
            <a:solidFill>
              <a:schemeClr val="bg1"/>
            </a:solidFill>
            <a:ln w="2">
              <a:noFill/>
              <a:prstDash val="solid"/>
              <a:round/>
              <a:headEnd/>
              <a:tailEnd/>
            </a:ln>
          </p:spPr>
          <p:txBody>
            <a:bodyPr/>
            <a:lstStyle/>
            <a:p>
              <a:pPr>
                <a:defRPr/>
              </a:pPr>
              <a:endParaRPr lang="tr-TR"/>
            </a:p>
          </p:txBody>
        </p:sp>
        <p:sp>
          <p:nvSpPr>
            <p:cNvPr id="15" name="Freeform 25"/>
            <p:cNvSpPr>
              <a:spLocks/>
            </p:cNvSpPr>
            <p:nvPr userDrawn="1"/>
          </p:nvSpPr>
          <p:spPr bwMode="auto">
            <a:xfrm>
              <a:off x="3208827" y="4461530"/>
              <a:ext cx="32915" cy="32943"/>
            </a:xfrm>
            <a:custGeom>
              <a:avLst/>
              <a:gdLst/>
              <a:ahLst/>
              <a:cxnLst>
                <a:cxn ang="0">
                  <a:pos x="0" y="16"/>
                </a:cxn>
                <a:cxn ang="0">
                  <a:pos x="26" y="0"/>
                </a:cxn>
                <a:cxn ang="0">
                  <a:pos x="42" y="22"/>
                </a:cxn>
                <a:cxn ang="0">
                  <a:pos x="16" y="40"/>
                </a:cxn>
                <a:cxn ang="0">
                  <a:pos x="0" y="16"/>
                </a:cxn>
                <a:cxn ang="0">
                  <a:pos x="0" y="16"/>
                </a:cxn>
              </a:cxnLst>
              <a:rect l="0" t="0" r="r" b="b"/>
              <a:pathLst>
                <a:path w="42" h="40">
                  <a:moveTo>
                    <a:pt x="0" y="16"/>
                  </a:moveTo>
                  <a:lnTo>
                    <a:pt x="26" y="0"/>
                  </a:lnTo>
                  <a:lnTo>
                    <a:pt x="42" y="22"/>
                  </a:lnTo>
                  <a:lnTo>
                    <a:pt x="16" y="40"/>
                  </a:lnTo>
                  <a:lnTo>
                    <a:pt x="0" y="16"/>
                  </a:lnTo>
                  <a:lnTo>
                    <a:pt x="0" y="16"/>
                  </a:lnTo>
                  <a:close/>
                </a:path>
              </a:pathLst>
            </a:custGeom>
            <a:solidFill>
              <a:schemeClr val="bg1"/>
            </a:solidFill>
            <a:ln w="2">
              <a:noFill/>
              <a:prstDash val="solid"/>
              <a:round/>
              <a:headEnd/>
              <a:tailEnd/>
            </a:ln>
          </p:spPr>
          <p:txBody>
            <a:bodyPr/>
            <a:lstStyle/>
            <a:p>
              <a:pPr>
                <a:defRPr/>
              </a:pPr>
              <a:endParaRPr lang="tr-TR"/>
            </a:p>
          </p:txBody>
        </p:sp>
        <p:sp>
          <p:nvSpPr>
            <p:cNvPr id="16" name="Freeform 26"/>
            <p:cNvSpPr>
              <a:spLocks/>
            </p:cNvSpPr>
            <p:nvPr userDrawn="1"/>
          </p:nvSpPr>
          <p:spPr bwMode="auto">
            <a:xfrm>
              <a:off x="3230770" y="4494474"/>
              <a:ext cx="32915" cy="32943"/>
            </a:xfrm>
            <a:custGeom>
              <a:avLst/>
              <a:gdLst/>
              <a:ahLst/>
              <a:cxnLst>
                <a:cxn ang="0">
                  <a:pos x="0" y="18"/>
                </a:cxn>
                <a:cxn ang="0">
                  <a:pos x="24" y="0"/>
                </a:cxn>
                <a:cxn ang="0">
                  <a:pos x="40" y="24"/>
                </a:cxn>
                <a:cxn ang="0">
                  <a:pos x="16" y="42"/>
                </a:cxn>
                <a:cxn ang="0">
                  <a:pos x="0" y="18"/>
                </a:cxn>
              </a:cxnLst>
              <a:rect l="0" t="0" r="r" b="b"/>
              <a:pathLst>
                <a:path w="40" h="42">
                  <a:moveTo>
                    <a:pt x="0" y="18"/>
                  </a:moveTo>
                  <a:lnTo>
                    <a:pt x="24" y="0"/>
                  </a:lnTo>
                  <a:lnTo>
                    <a:pt x="40" y="24"/>
                  </a:lnTo>
                  <a:lnTo>
                    <a:pt x="16" y="42"/>
                  </a:lnTo>
                  <a:lnTo>
                    <a:pt x="0" y="18"/>
                  </a:lnTo>
                  <a:close/>
                </a:path>
              </a:pathLst>
            </a:custGeom>
            <a:solidFill>
              <a:schemeClr val="bg1"/>
            </a:solidFill>
            <a:ln w="2">
              <a:noFill/>
              <a:prstDash val="solid"/>
              <a:round/>
              <a:headEnd/>
              <a:tailEnd/>
            </a:ln>
          </p:spPr>
          <p:txBody>
            <a:bodyPr/>
            <a:lstStyle/>
            <a:p>
              <a:pPr>
                <a:defRPr/>
              </a:pPr>
              <a:endParaRPr lang="tr-TR"/>
            </a:p>
          </p:txBody>
        </p:sp>
        <p:sp>
          <p:nvSpPr>
            <p:cNvPr id="17" name="Freeform 27"/>
            <p:cNvSpPr>
              <a:spLocks/>
            </p:cNvSpPr>
            <p:nvPr userDrawn="1"/>
          </p:nvSpPr>
          <p:spPr bwMode="auto">
            <a:xfrm>
              <a:off x="3137509" y="4571341"/>
              <a:ext cx="175548" cy="197660"/>
            </a:xfrm>
            <a:custGeom>
              <a:avLst/>
              <a:gdLst/>
              <a:ahLst/>
              <a:cxnLst>
                <a:cxn ang="0">
                  <a:pos x="140" y="0"/>
                </a:cxn>
                <a:cxn ang="0">
                  <a:pos x="188" y="54"/>
                </a:cxn>
                <a:cxn ang="0">
                  <a:pos x="188" y="54"/>
                </a:cxn>
                <a:cxn ang="0">
                  <a:pos x="204" y="74"/>
                </a:cxn>
                <a:cxn ang="0">
                  <a:pos x="212" y="88"/>
                </a:cxn>
                <a:cxn ang="0">
                  <a:pos x="212" y="88"/>
                </a:cxn>
                <a:cxn ang="0">
                  <a:pos x="214" y="102"/>
                </a:cxn>
                <a:cxn ang="0">
                  <a:pos x="212" y="114"/>
                </a:cxn>
                <a:cxn ang="0">
                  <a:pos x="212" y="114"/>
                </a:cxn>
                <a:cxn ang="0">
                  <a:pos x="206" y="128"/>
                </a:cxn>
                <a:cxn ang="0">
                  <a:pos x="194" y="140"/>
                </a:cxn>
                <a:cxn ang="0">
                  <a:pos x="194" y="140"/>
                </a:cxn>
                <a:cxn ang="0">
                  <a:pos x="186" y="146"/>
                </a:cxn>
                <a:cxn ang="0">
                  <a:pos x="178" y="152"/>
                </a:cxn>
                <a:cxn ang="0">
                  <a:pos x="168" y="154"/>
                </a:cxn>
                <a:cxn ang="0">
                  <a:pos x="160" y="154"/>
                </a:cxn>
                <a:cxn ang="0">
                  <a:pos x="160" y="154"/>
                </a:cxn>
                <a:cxn ang="0">
                  <a:pos x="152" y="154"/>
                </a:cxn>
                <a:cxn ang="0">
                  <a:pos x="142" y="150"/>
                </a:cxn>
                <a:cxn ang="0">
                  <a:pos x="134" y="146"/>
                </a:cxn>
                <a:cxn ang="0">
                  <a:pos x="126" y="140"/>
                </a:cxn>
                <a:cxn ang="0">
                  <a:pos x="126" y="140"/>
                </a:cxn>
                <a:cxn ang="0">
                  <a:pos x="126" y="152"/>
                </a:cxn>
                <a:cxn ang="0">
                  <a:pos x="126" y="164"/>
                </a:cxn>
                <a:cxn ang="0">
                  <a:pos x="126" y="164"/>
                </a:cxn>
                <a:cxn ang="0">
                  <a:pos x="122" y="178"/>
                </a:cxn>
                <a:cxn ang="0">
                  <a:pos x="116" y="200"/>
                </a:cxn>
                <a:cxn ang="0">
                  <a:pos x="102" y="238"/>
                </a:cxn>
                <a:cxn ang="0">
                  <a:pos x="74" y="208"/>
                </a:cxn>
                <a:cxn ang="0">
                  <a:pos x="88" y="162"/>
                </a:cxn>
                <a:cxn ang="0">
                  <a:pos x="88" y="162"/>
                </a:cxn>
                <a:cxn ang="0">
                  <a:pos x="98" y="130"/>
                </a:cxn>
                <a:cxn ang="0">
                  <a:pos x="98" y="130"/>
                </a:cxn>
                <a:cxn ang="0">
                  <a:pos x="98" y="122"/>
                </a:cxn>
                <a:cxn ang="0">
                  <a:pos x="96" y="116"/>
                </a:cxn>
                <a:cxn ang="0">
                  <a:pos x="96" y="116"/>
                </a:cxn>
                <a:cxn ang="0">
                  <a:pos x="92" y="110"/>
                </a:cxn>
                <a:cxn ang="0">
                  <a:pos x="86" y="102"/>
                </a:cxn>
                <a:cxn ang="0">
                  <a:pos x="82" y="96"/>
                </a:cxn>
                <a:cxn ang="0">
                  <a:pos x="22" y="148"/>
                </a:cxn>
                <a:cxn ang="0">
                  <a:pos x="0" y="122"/>
                </a:cxn>
                <a:cxn ang="0">
                  <a:pos x="140" y="0"/>
                </a:cxn>
              </a:cxnLst>
              <a:rect l="0" t="0" r="r" b="b"/>
              <a:pathLst>
                <a:path w="214" h="238">
                  <a:moveTo>
                    <a:pt x="140" y="0"/>
                  </a:moveTo>
                  <a:lnTo>
                    <a:pt x="188" y="54"/>
                  </a:lnTo>
                  <a:lnTo>
                    <a:pt x="188" y="54"/>
                  </a:lnTo>
                  <a:lnTo>
                    <a:pt x="204" y="74"/>
                  </a:lnTo>
                  <a:lnTo>
                    <a:pt x="212" y="88"/>
                  </a:lnTo>
                  <a:lnTo>
                    <a:pt x="212" y="88"/>
                  </a:lnTo>
                  <a:lnTo>
                    <a:pt x="214" y="102"/>
                  </a:lnTo>
                  <a:lnTo>
                    <a:pt x="212" y="114"/>
                  </a:lnTo>
                  <a:lnTo>
                    <a:pt x="212" y="114"/>
                  </a:lnTo>
                  <a:lnTo>
                    <a:pt x="206" y="128"/>
                  </a:lnTo>
                  <a:lnTo>
                    <a:pt x="194" y="140"/>
                  </a:lnTo>
                  <a:lnTo>
                    <a:pt x="194" y="140"/>
                  </a:lnTo>
                  <a:lnTo>
                    <a:pt x="186" y="146"/>
                  </a:lnTo>
                  <a:lnTo>
                    <a:pt x="178" y="152"/>
                  </a:lnTo>
                  <a:lnTo>
                    <a:pt x="168" y="154"/>
                  </a:lnTo>
                  <a:lnTo>
                    <a:pt x="160" y="154"/>
                  </a:lnTo>
                  <a:lnTo>
                    <a:pt x="160" y="154"/>
                  </a:lnTo>
                  <a:lnTo>
                    <a:pt x="152" y="154"/>
                  </a:lnTo>
                  <a:lnTo>
                    <a:pt x="142" y="150"/>
                  </a:lnTo>
                  <a:lnTo>
                    <a:pt x="134" y="146"/>
                  </a:lnTo>
                  <a:lnTo>
                    <a:pt x="126" y="140"/>
                  </a:lnTo>
                  <a:lnTo>
                    <a:pt x="126" y="140"/>
                  </a:lnTo>
                  <a:lnTo>
                    <a:pt x="126" y="152"/>
                  </a:lnTo>
                  <a:lnTo>
                    <a:pt x="126" y="164"/>
                  </a:lnTo>
                  <a:lnTo>
                    <a:pt x="126" y="164"/>
                  </a:lnTo>
                  <a:lnTo>
                    <a:pt x="122" y="178"/>
                  </a:lnTo>
                  <a:lnTo>
                    <a:pt x="116" y="200"/>
                  </a:lnTo>
                  <a:lnTo>
                    <a:pt x="102" y="238"/>
                  </a:lnTo>
                  <a:lnTo>
                    <a:pt x="74" y="208"/>
                  </a:lnTo>
                  <a:lnTo>
                    <a:pt x="88" y="162"/>
                  </a:lnTo>
                  <a:lnTo>
                    <a:pt x="88" y="162"/>
                  </a:lnTo>
                  <a:lnTo>
                    <a:pt x="98" y="130"/>
                  </a:lnTo>
                  <a:lnTo>
                    <a:pt x="98" y="130"/>
                  </a:lnTo>
                  <a:lnTo>
                    <a:pt x="98" y="122"/>
                  </a:lnTo>
                  <a:lnTo>
                    <a:pt x="96" y="116"/>
                  </a:lnTo>
                  <a:lnTo>
                    <a:pt x="96" y="116"/>
                  </a:lnTo>
                  <a:lnTo>
                    <a:pt x="92" y="110"/>
                  </a:lnTo>
                  <a:lnTo>
                    <a:pt x="86" y="102"/>
                  </a:lnTo>
                  <a:lnTo>
                    <a:pt x="82" y="96"/>
                  </a:lnTo>
                  <a:lnTo>
                    <a:pt x="22" y="148"/>
                  </a:lnTo>
                  <a:lnTo>
                    <a:pt x="0" y="122"/>
                  </a:lnTo>
                  <a:lnTo>
                    <a:pt x="140" y="0"/>
                  </a:lnTo>
                  <a:close/>
                </a:path>
              </a:pathLst>
            </a:custGeom>
            <a:solidFill>
              <a:schemeClr val="bg1"/>
            </a:solidFill>
            <a:ln w="2">
              <a:noFill/>
              <a:prstDash val="solid"/>
              <a:round/>
              <a:headEnd/>
              <a:tailEnd/>
            </a:ln>
          </p:spPr>
          <p:txBody>
            <a:bodyPr/>
            <a:lstStyle/>
            <a:p>
              <a:pPr>
                <a:defRPr/>
              </a:pPr>
              <a:endParaRPr lang="tr-TR"/>
            </a:p>
          </p:txBody>
        </p:sp>
        <p:sp>
          <p:nvSpPr>
            <p:cNvPr id="18" name="Freeform 29"/>
            <p:cNvSpPr>
              <a:spLocks/>
            </p:cNvSpPr>
            <p:nvPr userDrawn="1"/>
          </p:nvSpPr>
          <p:spPr bwMode="auto">
            <a:xfrm>
              <a:off x="3230770" y="4675660"/>
              <a:ext cx="202975" cy="197660"/>
            </a:xfrm>
            <a:custGeom>
              <a:avLst/>
              <a:gdLst/>
              <a:ahLst/>
              <a:cxnLst>
                <a:cxn ang="0">
                  <a:pos x="0" y="128"/>
                </a:cxn>
                <a:cxn ang="0">
                  <a:pos x="136" y="0"/>
                </a:cxn>
                <a:cxn ang="0">
                  <a:pos x="160" y="26"/>
                </a:cxn>
                <a:cxn ang="0">
                  <a:pos x="100" y="82"/>
                </a:cxn>
                <a:cxn ang="0">
                  <a:pos x="208" y="78"/>
                </a:cxn>
                <a:cxn ang="0">
                  <a:pos x="242" y="112"/>
                </a:cxn>
                <a:cxn ang="0">
                  <a:pos x="144" y="114"/>
                </a:cxn>
                <a:cxn ang="0">
                  <a:pos x="108" y="242"/>
                </a:cxn>
                <a:cxn ang="0">
                  <a:pos x="76" y="208"/>
                </a:cxn>
                <a:cxn ang="0">
                  <a:pos x="108" y="114"/>
                </a:cxn>
                <a:cxn ang="0">
                  <a:pos x="66" y="114"/>
                </a:cxn>
                <a:cxn ang="0">
                  <a:pos x="24" y="152"/>
                </a:cxn>
                <a:cxn ang="0">
                  <a:pos x="0" y="128"/>
                </a:cxn>
              </a:cxnLst>
              <a:rect l="0" t="0" r="r" b="b"/>
              <a:pathLst>
                <a:path w="242" h="242">
                  <a:moveTo>
                    <a:pt x="0" y="128"/>
                  </a:moveTo>
                  <a:lnTo>
                    <a:pt x="136" y="0"/>
                  </a:lnTo>
                  <a:lnTo>
                    <a:pt x="160" y="26"/>
                  </a:lnTo>
                  <a:lnTo>
                    <a:pt x="100" y="82"/>
                  </a:lnTo>
                  <a:lnTo>
                    <a:pt x="208" y="78"/>
                  </a:lnTo>
                  <a:lnTo>
                    <a:pt x="242" y="112"/>
                  </a:lnTo>
                  <a:lnTo>
                    <a:pt x="144" y="114"/>
                  </a:lnTo>
                  <a:lnTo>
                    <a:pt x="108" y="242"/>
                  </a:lnTo>
                  <a:lnTo>
                    <a:pt x="76" y="208"/>
                  </a:lnTo>
                  <a:lnTo>
                    <a:pt x="108" y="114"/>
                  </a:lnTo>
                  <a:lnTo>
                    <a:pt x="66" y="114"/>
                  </a:lnTo>
                  <a:lnTo>
                    <a:pt x="24" y="152"/>
                  </a:lnTo>
                  <a:lnTo>
                    <a:pt x="0" y="128"/>
                  </a:lnTo>
                  <a:close/>
                </a:path>
              </a:pathLst>
            </a:custGeom>
            <a:solidFill>
              <a:schemeClr val="bg1"/>
            </a:solidFill>
            <a:ln w="2">
              <a:noFill/>
              <a:prstDash val="solid"/>
              <a:round/>
              <a:headEnd/>
              <a:tailEnd/>
            </a:ln>
          </p:spPr>
          <p:txBody>
            <a:bodyPr/>
            <a:lstStyle/>
            <a:p>
              <a:pPr>
                <a:defRPr/>
              </a:pPr>
              <a:endParaRPr lang="tr-TR"/>
            </a:p>
          </p:txBody>
        </p:sp>
        <p:sp>
          <p:nvSpPr>
            <p:cNvPr id="19" name="Freeform 30"/>
            <p:cNvSpPr>
              <a:spLocks/>
            </p:cNvSpPr>
            <p:nvPr userDrawn="1"/>
          </p:nvSpPr>
          <p:spPr bwMode="auto">
            <a:xfrm>
              <a:off x="3335000" y="4769001"/>
              <a:ext cx="120689" cy="131773"/>
            </a:xfrm>
            <a:custGeom>
              <a:avLst/>
              <a:gdLst/>
              <a:ahLst/>
              <a:cxnLst>
                <a:cxn ang="0">
                  <a:pos x="0" y="140"/>
                </a:cxn>
                <a:cxn ang="0">
                  <a:pos x="122" y="0"/>
                </a:cxn>
                <a:cxn ang="0">
                  <a:pos x="148" y="22"/>
                </a:cxn>
                <a:cxn ang="0">
                  <a:pos x="26" y="164"/>
                </a:cxn>
                <a:cxn ang="0">
                  <a:pos x="0" y="140"/>
                </a:cxn>
                <a:cxn ang="0">
                  <a:pos x="0" y="140"/>
                </a:cxn>
              </a:cxnLst>
              <a:rect l="0" t="0" r="r" b="b"/>
              <a:pathLst>
                <a:path w="148" h="164">
                  <a:moveTo>
                    <a:pt x="0" y="140"/>
                  </a:moveTo>
                  <a:lnTo>
                    <a:pt x="122" y="0"/>
                  </a:lnTo>
                  <a:lnTo>
                    <a:pt x="148" y="22"/>
                  </a:lnTo>
                  <a:lnTo>
                    <a:pt x="26" y="164"/>
                  </a:lnTo>
                  <a:lnTo>
                    <a:pt x="0" y="140"/>
                  </a:lnTo>
                  <a:lnTo>
                    <a:pt x="0" y="140"/>
                  </a:lnTo>
                  <a:close/>
                </a:path>
              </a:pathLst>
            </a:custGeom>
            <a:solidFill>
              <a:schemeClr val="bg1"/>
            </a:solidFill>
            <a:ln w="2">
              <a:noFill/>
              <a:prstDash val="solid"/>
              <a:round/>
              <a:headEnd/>
              <a:tailEnd/>
            </a:ln>
          </p:spPr>
          <p:txBody>
            <a:bodyPr/>
            <a:lstStyle/>
            <a:p>
              <a:pPr>
                <a:defRPr/>
              </a:pPr>
              <a:endParaRPr lang="tr-TR"/>
            </a:p>
          </p:txBody>
        </p:sp>
        <p:sp>
          <p:nvSpPr>
            <p:cNvPr id="20" name="Freeform 31"/>
            <p:cNvSpPr>
              <a:spLocks/>
            </p:cNvSpPr>
            <p:nvPr userDrawn="1"/>
          </p:nvSpPr>
          <p:spPr bwMode="auto">
            <a:xfrm>
              <a:off x="3444717" y="4736058"/>
              <a:ext cx="38403" cy="38432"/>
            </a:xfrm>
            <a:custGeom>
              <a:avLst/>
              <a:gdLst/>
              <a:ahLst/>
              <a:cxnLst>
                <a:cxn ang="0">
                  <a:pos x="0" y="26"/>
                </a:cxn>
                <a:cxn ang="0">
                  <a:pos x="22" y="0"/>
                </a:cxn>
                <a:cxn ang="0">
                  <a:pos x="48" y="22"/>
                </a:cxn>
                <a:cxn ang="0">
                  <a:pos x="26" y="48"/>
                </a:cxn>
                <a:cxn ang="0">
                  <a:pos x="0" y="26"/>
                </a:cxn>
              </a:cxnLst>
              <a:rect l="0" t="0" r="r" b="b"/>
              <a:pathLst>
                <a:path w="48" h="48">
                  <a:moveTo>
                    <a:pt x="0" y="26"/>
                  </a:moveTo>
                  <a:lnTo>
                    <a:pt x="22" y="0"/>
                  </a:lnTo>
                  <a:lnTo>
                    <a:pt x="48" y="22"/>
                  </a:lnTo>
                  <a:lnTo>
                    <a:pt x="26" y="48"/>
                  </a:lnTo>
                  <a:lnTo>
                    <a:pt x="0" y="26"/>
                  </a:lnTo>
                  <a:close/>
                </a:path>
              </a:pathLst>
            </a:custGeom>
            <a:solidFill>
              <a:schemeClr val="bg1"/>
            </a:solidFill>
            <a:ln w="2">
              <a:noFill/>
              <a:prstDash val="solid"/>
              <a:round/>
              <a:headEnd/>
              <a:tailEnd/>
            </a:ln>
          </p:spPr>
          <p:txBody>
            <a:bodyPr/>
            <a:lstStyle/>
            <a:p>
              <a:pPr>
                <a:defRPr/>
              </a:pPr>
              <a:endParaRPr lang="tr-TR"/>
            </a:p>
          </p:txBody>
        </p:sp>
        <p:sp>
          <p:nvSpPr>
            <p:cNvPr id="21" name="Freeform 32"/>
            <p:cNvSpPr>
              <a:spLocks/>
            </p:cNvSpPr>
            <p:nvPr userDrawn="1"/>
          </p:nvSpPr>
          <p:spPr bwMode="auto">
            <a:xfrm>
              <a:off x="3406318" y="4790963"/>
              <a:ext cx="159088" cy="170205"/>
            </a:xfrm>
            <a:custGeom>
              <a:avLst/>
              <a:gdLst/>
              <a:ahLst/>
              <a:cxnLst>
                <a:cxn ang="0">
                  <a:pos x="0" y="186"/>
                </a:cxn>
                <a:cxn ang="0">
                  <a:pos x="50" y="124"/>
                </a:cxn>
                <a:cxn ang="0">
                  <a:pos x="68" y="0"/>
                </a:cxn>
                <a:cxn ang="0">
                  <a:pos x="100" y="26"/>
                </a:cxn>
                <a:cxn ang="0">
                  <a:pos x="86" y="110"/>
                </a:cxn>
                <a:cxn ang="0">
                  <a:pos x="164" y="78"/>
                </a:cxn>
                <a:cxn ang="0">
                  <a:pos x="194" y="102"/>
                </a:cxn>
                <a:cxn ang="0">
                  <a:pos x="76" y="146"/>
                </a:cxn>
                <a:cxn ang="0">
                  <a:pos x="28" y="208"/>
                </a:cxn>
                <a:cxn ang="0">
                  <a:pos x="0" y="186"/>
                </a:cxn>
              </a:cxnLst>
              <a:rect l="0" t="0" r="r" b="b"/>
              <a:pathLst>
                <a:path w="194" h="208">
                  <a:moveTo>
                    <a:pt x="0" y="186"/>
                  </a:moveTo>
                  <a:lnTo>
                    <a:pt x="50" y="124"/>
                  </a:lnTo>
                  <a:lnTo>
                    <a:pt x="68" y="0"/>
                  </a:lnTo>
                  <a:lnTo>
                    <a:pt x="100" y="26"/>
                  </a:lnTo>
                  <a:lnTo>
                    <a:pt x="86" y="110"/>
                  </a:lnTo>
                  <a:lnTo>
                    <a:pt x="164" y="78"/>
                  </a:lnTo>
                  <a:lnTo>
                    <a:pt x="194" y="102"/>
                  </a:lnTo>
                  <a:lnTo>
                    <a:pt x="76" y="146"/>
                  </a:lnTo>
                  <a:lnTo>
                    <a:pt x="28" y="208"/>
                  </a:lnTo>
                  <a:lnTo>
                    <a:pt x="0" y="186"/>
                  </a:lnTo>
                  <a:close/>
                </a:path>
              </a:pathLst>
            </a:custGeom>
            <a:solidFill>
              <a:schemeClr val="bg1"/>
            </a:solidFill>
            <a:ln w="2">
              <a:noFill/>
              <a:prstDash val="solid"/>
              <a:round/>
              <a:headEnd/>
              <a:tailEnd/>
            </a:ln>
          </p:spPr>
          <p:txBody>
            <a:bodyPr/>
            <a:lstStyle/>
            <a:p>
              <a:pPr>
                <a:defRPr/>
              </a:pPr>
              <a:endParaRPr lang="tr-TR"/>
            </a:p>
          </p:txBody>
        </p:sp>
        <p:sp>
          <p:nvSpPr>
            <p:cNvPr id="22" name="Freeform 33"/>
            <p:cNvSpPr>
              <a:spLocks/>
            </p:cNvSpPr>
            <p:nvPr userDrawn="1"/>
          </p:nvSpPr>
          <p:spPr bwMode="auto">
            <a:xfrm>
              <a:off x="3483120" y="4873320"/>
              <a:ext cx="175548" cy="192171"/>
            </a:xfrm>
            <a:custGeom>
              <a:avLst/>
              <a:gdLst/>
              <a:ahLst/>
              <a:cxnLst>
                <a:cxn ang="0">
                  <a:pos x="0" y="150"/>
                </a:cxn>
                <a:cxn ang="0">
                  <a:pos x="108" y="0"/>
                </a:cxn>
                <a:cxn ang="0">
                  <a:pos x="212" y="76"/>
                </a:cxn>
                <a:cxn ang="0">
                  <a:pos x="194" y="102"/>
                </a:cxn>
                <a:cxn ang="0">
                  <a:pos x="118" y="46"/>
                </a:cxn>
                <a:cxn ang="0">
                  <a:pos x="94" y="80"/>
                </a:cxn>
                <a:cxn ang="0">
                  <a:pos x="164" y="130"/>
                </a:cxn>
                <a:cxn ang="0">
                  <a:pos x="146" y="156"/>
                </a:cxn>
                <a:cxn ang="0">
                  <a:pos x="76" y="104"/>
                </a:cxn>
                <a:cxn ang="0">
                  <a:pos x="46" y="146"/>
                </a:cxn>
                <a:cxn ang="0">
                  <a:pos x="124" y="202"/>
                </a:cxn>
                <a:cxn ang="0">
                  <a:pos x="106" y="228"/>
                </a:cxn>
                <a:cxn ang="0">
                  <a:pos x="0" y="150"/>
                </a:cxn>
              </a:cxnLst>
              <a:rect l="0" t="0" r="r" b="b"/>
              <a:pathLst>
                <a:path w="212" h="228">
                  <a:moveTo>
                    <a:pt x="0" y="150"/>
                  </a:moveTo>
                  <a:lnTo>
                    <a:pt x="108" y="0"/>
                  </a:lnTo>
                  <a:lnTo>
                    <a:pt x="212" y="76"/>
                  </a:lnTo>
                  <a:lnTo>
                    <a:pt x="194" y="102"/>
                  </a:lnTo>
                  <a:lnTo>
                    <a:pt x="118" y="46"/>
                  </a:lnTo>
                  <a:lnTo>
                    <a:pt x="94" y="80"/>
                  </a:lnTo>
                  <a:lnTo>
                    <a:pt x="164" y="130"/>
                  </a:lnTo>
                  <a:lnTo>
                    <a:pt x="146" y="156"/>
                  </a:lnTo>
                  <a:lnTo>
                    <a:pt x="76" y="104"/>
                  </a:lnTo>
                  <a:lnTo>
                    <a:pt x="46" y="146"/>
                  </a:lnTo>
                  <a:lnTo>
                    <a:pt x="124" y="202"/>
                  </a:lnTo>
                  <a:lnTo>
                    <a:pt x="106" y="228"/>
                  </a:lnTo>
                  <a:lnTo>
                    <a:pt x="0" y="150"/>
                  </a:lnTo>
                  <a:close/>
                </a:path>
              </a:pathLst>
            </a:custGeom>
            <a:solidFill>
              <a:schemeClr val="bg1"/>
            </a:solidFill>
            <a:ln w="2">
              <a:noFill/>
              <a:prstDash val="solid"/>
              <a:round/>
              <a:headEnd/>
              <a:tailEnd/>
            </a:ln>
          </p:spPr>
          <p:txBody>
            <a:bodyPr/>
            <a:lstStyle/>
            <a:p>
              <a:pPr>
                <a:defRPr/>
              </a:pPr>
              <a:endParaRPr lang="tr-TR"/>
            </a:p>
          </p:txBody>
        </p:sp>
        <p:sp>
          <p:nvSpPr>
            <p:cNvPr id="23" name="Freeform 34"/>
            <p:cNvSpPr>
              <a:spLocks/>
            </p:cNvSpPr>
            <p:nvPr userDrawn="1"/>
          </p:nvSpPr>
          <p:spPr bwMode="auto">
            <a:xfrm>
              <a:off x="3669640" y="4961169"/>
              <a:ext cx="142633" cy="170209"/>
            </a:xfrm>
            <a:custGeom>
              <a:avLst/>
              <a:gdLst/>
              <a:ahLst/>
              <a:cxnLst>
                <a:cxn ang="0">
                  <a:pos x="0" y="194"/>
                </a:cxn>
                <a:cxn ang="0">
                  <a:pos x="30" y="0"/>
                </a:cxn>
                <a:cxn ang="0">
                  <a:pos x="62" y="18"/>
                </a:cxn>
                <a:cxn ang="0">
                  <a:pos x="40" y="160"/>
                </a:cxn>
                <a:cxn ang="0">
                  <a:pos x="140" y="56"/>
                </a:cxn>
                <a:cxn ang="0">
                  <a:pos x="172" y="74"/>
                </a:cxn>
                <a:cxn ang="0">
                  <a:pos x="34" y="212"/>
                </a:cxn>
                <a:cxn ang="0">
                  <a:pos x="0" y="194"/>
                </a:cxn>
              </a:cxnLst>
              <a:rect l="0" t="0" r="r" b="b"/>
              <a:pathLst>
                <a:path w="172" h="212">
                  <a:moveTo>
                    <a:pt x="0" y="194"/>
                  </a:moveTo>
                  <a:lnTo>
                    <a:pt x="30" y="0"/>
                  </a:lnTo>
                  <a:lnTo>
                    <a:pt x="62" y="18"/>
                  </a:lnTo>
                  <a:lnTo>
                    <a:pt x="40" y="160"/>
                  </a:lnTo>
                  <a:lnTo>
                    <a:pt x="140" y="56"/>
                  </a:lnTo>
                  <a:lnTo>
                    <a:pt x="172" y="74"/>
                  </a:lnTo>
                  <a:lnTo>
                    <a:pt x="34" y="212"/>
                  </a:lnTo>
                  <a:lnTo>
                    <a:pt x="0" y="194"/>
                  </a:lnTo>
                  <a:close/>
                </a:path>
              </a:pathLst>
            </a:custGeom>
            <a:solidFill>
              <a:schemeClr val="bg1"/>
            </a:solidFill>
            <a:ln w="2">
              <a:noFill/>
              <a:prstDash val="solid"/>
              <a:round/>
              <a:headEnd/>
              <a:tailEnd/>
            </a:ln>
          </p:spPr>
          <p:txBody>
            <a:bodyPr/>
            <a:lstStyle/>
            <a:p>
              <a:pPr>
                <a:defRPr/>
              </a:pPr>
              <a:endParaRPr lang="tr-TR"/>
            </a:p>
          </p:txBody>
        </p:sp>
        <p:sp>
          <p:nvSpPr>
            <p:cNvPr id="24" name="Freeform 35"/>
            <p:cNvSpPr>
              <a:spLocks/>
            </p:cNvSpPr>
            <p:nvPr userDrawn="1"/>
          </p:nvSpPr>
          <p:spPr bwMode="auto">
            <a:xfrm>
              <a:off x="3773869" y="5038036"/>
              <a:ext cx="142633" cy="159228"/>
            </a:xfrm>
            <a:custGeom>
              <a:avLst/>
              <a:gdLst/>
              <a:ahLst/>
              <a:cxnLst>
                <a:cxn ang="0">
                  <a:pos x="8" y="66"/>
                </a:cxn>
                <a:cxn ang="0">
                  <a:pos x="8" y="66"/>
                </a:cxn>
                <a:cxn ang="0">
                  <a:pos x="16" y="52"/>
                </a:cxn>
                <a:cxn ang="0">
                  <a:pos x="22" y="38"/>
                </a:cxn>
                <a:cxn ang="0">
                  <a:pos x="30" y="28"/>
                </a:cxn>
                <a:cxn ang="0">
                  <a:pos x="40" y="20"/>
                </a:cxn>
                <a:cxn ang="0">
                  <a:pos x="40" y="20"/>
                </a:cxn>
                <a:cxn ang="0">
                  <a:pos x="48" y="12"/>
                </a:cxn>
                <a:cxn ang="0">
                  <a:pos x="58" y="6"/>
                </a:cxn>
                <a:cxn ang="0">
                  <a:pos x="68" y="2"/>
                </a:cxn>
                <a:cxn ang="0">
                  <a:pos x="78" y="0"/>
                </a:cxn>
                <a:cxn ang="0">
                  <a:pos x="78" y="0"/>
                </a:cxn>
                <a:cxn ang="0">
                  <a:pos x="90" y="0"/>
                </a:cxn>
                <a:cxn ang="0">
                  <a:pos x="100" y="0"/>
                </a:cxn>
                <a:cxn ang="0">
                  <a:pos x="112" y="4"/>
                </a:cxn>
                <a:cxn ang="0">
                  <a:pos x="124" y="8"/>
                </a:cxn>
                <a:cxn ang="0">
                  <a:pos x="124" y="8"/>
                </a:cxn>
                <a:cxn ang="0">
                  <a:pos x="140" y="16"/>
                </a:cxn>
                <a:cxn ang="0">
                  <a:pos x="152" y="26"/>
                </a:cxn>
                <a:cxn ang="0">
                  <a:pos x="162" y="38"/>
                </a:cxn>
                <a:cxn ang="0">
                  <a:pos x="170" y="54"/>
                </a:cxn>
                <a:cxn ang="0">
                  <a:pos x="170" y="54"/>
                </a:cxn>
                <a:cxn ang="0">
                  <a:pos x="174" y="70"/>
                </a:cxn>
                <a:cxn ang="0">
                  <a:pos x="176" y="88"/>
                </a:cxn>
                <a:cxn ang="0">
                  <a:pos x="172" y="108"/>
                </a:cxn>
                <a:cxn ang="0">
                  <a:pos x="166" y="128"/>
                </a:cxn>
                <a:cxn ang="0">
                  <a:pos x="166" y="128"/>
                </a:cxn>
                <a:cxn ang="0">
                  <a:pos x="156" y="148"/>
                </a:cxn>
                <a:cxn ang="0">
                  <a:pos x="144" y="164"/>
                </a:cxn>
                <a:cxn ang="0">
                  <a:pos x="130" y="178"/>
                </a:cxn>
                <a:cxn ang="0">
                  <a:pos x="114" y="186"/>
                </a:cxn>
                <a:cxn ang="0">
                  <a:pos x="114" y="186"/>
                </a:cxn>
                <a:cxn ang="0">
                  <a:pos x="100" y="192"/>
                </a:cxn>
                <a:cxn ang="0">
                  <a:pos x="84" y="192"/>
                </a:cxn>
                <a:cxn ang="0">
                  <a:pos x="68" y="192"/>
                </a:cxn>
                <a:cxn ang="0">
                  <a:pos x="52" y="186"/>
                </a:cxn>
                <a:cxn ang="0">
                  <a:pos x="52" y="186"/>
                </a:cxn>
                <a:cxn ang="0">
                  <a:pos x="36" y="178"/>
                </a:cxn>
                <a:cxn ang="0">
                  <a:pos x="22" y="168"/>
                </a:cxn>
                <a:cxn ang="0">
                  <a:pos x="12" y="156"/>
                </a:cxn>
                <a:cxn ang="0">
                  <a:pos x="4" y="142"/>
                </a:cxn>
                <a:cxn ang="0">
                  <a:pos x="4" y="142"/>
                </a:cxn>
                <a:cxn ang="0">
                  <a:pos x="0" y="124"/>
                </a:cxn>
                <a:cxn ang="0">
                  <a:pos x="0" y="106"/>
                </a:cxn>
                <a:cxn ang="0">
                  <a:pos x="2" y="86"/>
                </a:cxn>
                <a:cxn ang="0">
                  <a:pos x="8" y="66"/>
                </a:cxn>
                <a:cxn ang="0">
                  <a:pos x="8" y="66"/>
                </a:cxn>
              </a:cxnLst>
              <a:rect l="0" t="0" r="r" b="b"/>
              <a:pathLst>
                <a:path w="176" h="192">
                  <a:moveTo>
                    <a:pt x="8" y="66"/>
                  </a:moveTo>
                  <a:lnTo>
                    <a:pt x="8" y="66"/>
                  </a:lnTo>
                  <a:lnTo>
                    <a:pt x="16" y="52"/>
                  </a:lnTo>
                  <a:lnTo>
                    <a:pt x="22" y="38"/>
                  </a:lnTo>
                  <a:lnTo>
                    <a:pt x="30" y="28"/>
                  </a:lnTo>
                  <a:lnTo>
                    <a:pt x="40" y="20"/>
                  </a:lnTo>
                  <a:lnTo>
                    <a:pt x="40" y="20"/>
                  </a:lnTo>
                  <a:lnTo>
                    <a:pt x="48" y="12"/>
                  </a:lnTo>
                  <a:lnTo>
                    <a:pt x="58" y="6"/>
                  </a:lnTo>
                  <a:lnTo>
                    <a:pt x="68" y="2"/>
                  </a:lnTo>
                  <a:lnTo>
                    <a:pt x="78" y="0"/>
                  </a:lnTo>
                  <a:lnTo>
                    <a:pt x="78" y="0"/>
                  </a:lnTo>
                  <a:lnTo>
                    <a:pt x="90" y="0"/>
                  </a:lnTo>
                  <a:lnTo>
                    <a:pt x="100" y="0"/>
                  </a:lnTo>
                  <a:lnTo>
                    <a:pt x="112" y="4"/>
                  </a:lnTo>
                  <a:lnTo>
                    <a:pt x="124" y="8"/>
                  </a:lnTo>
                  <a:lnTo>
                    <a:pt x="124" y="8"/>
                  </a:lnTo>
                  <a:lnTo>
                    <a:pt x="140" y="16"/>
                  </a:lnTo>
                  <a:lnTo>
                    <a:pt x="152" y="26"/>
                  </a:lnTo>
                  <a:lnTo>
                    <a:pt x="162" y="38"/>
                  </a:lnTo>
                  <a:lnTo>
                    <a:pt x="170" y="54"/>
                  </a:lnTo>
                  <a:lnTo>
                    <a:pt x="170" y="54"/>
                  </a:lnTo>
                  <a:lnTo>
                    <a:pt x="174" y="70"/>
                  </a:lnTo>
                  <a:lnTo>
                    <a:pt x="176" y="88"/>
                  </a:lnTo>
                  <a:lnTo>
                    <a:pt x="172" y="108"/>
                  </a:lnTo>
                  <a:lnTo>
                    <a:pt x="166" y="128"/>
                  </a:lnTo>
                  <a:lnTo>
                    <a:pt x="166" y="128"/>
                  </a:lnTo>
                  <a:lnTo>
                    <a:pt x="156" y="148"/>
                  </a:lnTo>
                  <a:lnTo>
                    <a:pt x="144" y="164"/>
                  </a:lnTo>
                  <a:lnTo>
                    <a:pt x="130" y="178"/>
                  </a:lnTo>
                  <a:lnTo>
                    <a:pt x="114" y="186"/>
                  </a:lnTo>
                  <a:lnTo>
                    <a:pt x="114" y="186"/>
                  </a:lnTo>
                  <a:lnTo>
                    <a:pt x="100" y="192"/>
                  </a:lnTo>
                  <a:lnTo>
                    <a:pt x="84" y="192"/>
                  </a:lnTo>
                  <a:lnTo>
                    <a:pt x="68" y="192"/>
                  </a:lnTo>
                  <a:lnTo>
                    <a:pt x="52" y="186"/>
                  </a:lnTo>
                  <a:lnTo>
                    <a:pt x="52" y="186"/>
                  </a:lnTo>
                  <a:lnTo>
                    <a:pt x="36" y="178"/>
                  </a:lnTo>
                  <a:lnTo>
                    <a:pt x="22" y="168"/>
                  </a:lnTo>
                  <a:lnTo>
                    <a:pt x="12" y="156"/>
                  </a:lnTo>
                  <a:lnTo>
                    <a:pt x="4" y="142"/>
                  </a:lnTo>
                  <a:lnTo>
                    <a:pt x="4" y="142"/>
                  </a:lnTo>
                  <a:lnTo>
                    <a:pt x="0" y="124"/>
                  </a:lnTo>
                  <a:lnTo>
                    <a:pt x="0" y="106"/>
                  </a:lnTo>
                  <a:lnTo>
                    <a:pt x="2" y="86"/>
                  </a:lnTo>
                  <a:lnTo>
                    <a:pt x="8" y="66"/>
                  </a:lnTo>
                  <a:lnTo>
                    <a:pt x="8" y="66"/>
                  </a:lnTo>
                  <a:close/>
                </a:path>
              </a:pathLst>
            </a:custGeom>
            <a:solidFill>
              <a:schemeClr val="bg1"/>
            </a:solidFill>
            <a:ln w="2">
              <a:noFill/>
              <a:prstDash val="solid"/>
              <a:round/>
              <a:headEnd/>
              <a:tailEnd/>
            </a:ln>
          </p:spPr>
          <p:txBody>
            <a:bodyPr/>
            <a:lstStyle/>
            <a:p>
              <a:pPr>
                <a:defRPr/>
              </a:pPr>
              <a:endParaRPr lang="tr-TR"/>
            </a:p>
          </p:txBody>
        </p:sp>
        <p:sp>
          <p:nvSpPr>
            <p:cNvPr id="25" name="Freeform 37"/>
            <p:cNvSpPr>
              <a:spLocks/>
            </p:cNvSpPr>
            <p:nvPr userDrawn="1"/>
          </p:nvSpPr>
          <p:spPr bwMode="auto">
            <a:xfrm>
              <a:off x="3900046" y="5076472"/>
              <a:ext cx="104230" cy="175698"/>
            </a:xfrm>
            <a:custGeom>
              <a:avLst/>
              <a:gdLst/>
              <a:ahLst/>
              <a:cxnLst>
                <a:cxn ang="0">
                  <a:pos x="0" y="176"/>
                </a:cxn>
                <a:cxn ang="0">
                  <a:pos x="60" y="0"/>
                </a:cxn>
                <a:cxn ang="0">
                  <a:pos x="94" y="12"/>
                </a:cxn>
                <a:cxn ang="0">
                  <a:pos x="44" y="158"/>
                </a:cxn>
                <a:cxn ang="0">
                  <a:pos x="126" y="186"/>
                </a:cxn>
                <a:cxn ang="0">
                  <a:pos x="116" y="216"/>
                </a:cxn>
                <a:cxn ang="0">
                  <a:pos x="0" y="176"/>
                </a:cxn>
              </a:cxnLst>
              <a:rect l="0" t="0" r="r" b="b"/>
              <a:pathLst>
                <a:path w="126" h="216">
                  <a:moveTo>
                    <a:pt x="0" y="176"/>
                  </a:moveTo>
                  <a:lnTo>
                    <a:pt x="60" y="0"/>
                  </a:lnTo>
                  <a:lnTo>
                    <a:pt x="94" y="12"/>
                  </a:lnTo>
                  <a:lnTo>
                    <a:pt x="44" y="158"/>
                  </a:lnTo>
                  <a:lnTo>
                    <a:pt x="126" y="186"/>
                  </a:lnTo>
                  <a:lnTo>
                    <a:pt x="116" y="216"/>
                  </a:lnTo>
                  <a:lnTo>
                    <a:pt x="0" y="176"/>
                  </a:lnTo>
                  <a:close/>
                </a:path>
              </a:pathLst>
            </a:custGeom>
            <a:solidFill>
              <a:schemeClr val="bg1"/>
            </a:solidFill>
            <a:ln w="2">
              <a:noFill/>
              <a:prstDash val="solid"/>
              <a:round/>
              <a:headEnd/>
              <a:tailEnd/>
            </a:ln>
          </p:spPr>
          <p:txBody>
            <a:bodyPr/>
            <a:lstStyle/>
            <a:p>
              <a:pPr>
                <a:defRPr/>
              </a:pPr>
              <a:endParaRPr lang="tr-TR"/>
            </a:p>
          </p:txBody>
        </p:sp>
        <p:sp>
          <p:nvSpPr>
            <p:cNvPr id="26" name="Freeform 38"/>
            <p:cNvSpPr>
              <a:spLocks/>
            </p:cNvSpPr>
            <p:nvPr userDrawn="1"/>
          </p:nvSpPr>
          <p:spPr bwMode="auto">
            <a:xfrm>
              <a:off x="4015247" y="5109415"/>
              <a:ext cx="142633" cy="175698"/>
            </a:xfrm>
            <a:custGeom>
              <a:avLst/>
              <a:gdLst/>
              <a:ahLst/>
              <a:cxnLst>
                <a:cxn ang="0">
                  <a:pos x="0" y="180"/>
                </a:cxn>
                <a:cxn ang="0">
                  <a:pos x="44" y="0"/>
                </a:cxn>
                <a:cxn ang="0">
                  <a:pos x="170" y="32"/>
                </a:cxn>
                <a:cxn ang="0">
                  <a:pos x="162" y="62"/>
                </a:cxn>
                <a:cxn ang="0">
                  <a:pos x="70" y="38"/>
                </a:cxn>
                <a:cxn ang="0">
                  <a:pos x="60" y="80"/>
                </a:cxn>
                <a:cxn ang="0">
                  <a:pos x="146" y="100"/>
                </a:cxn>
                <a:cxn ang="0">
                  <a:pos x="138" y="130"/>
                </a:cxn>
                <a:cxn ang="0">
                  <a:pos x="54" y="110"/>
                </a:cxn>
                <a:cxn ang="0">
                  <a:pos x="42" y="158"/>
                </a:cxn>
                <a:cxn ang="0">
                  <a:pos x="136" y="182"/>
                </a:cxn>
                <a:cxn ang="0">
                  <a:pos x="128" y="212"/>
                </a:cxn>
                <a:cxn ang="0">
                  <a:pos x="0" y="180"/>
                </a:cxn>
              </a:cxnLst>
              <a:rect l="0" t="0" r="r" b="b"/>
              <a:pathLst>
                <a:path w="170" h="212">
                  <a:moveTo>
                    <a:pt x="0" y="180"/>
                  </a:moveTo>
                  <a:lnTo>
                    <a:pt x="44" y="0"/>
                  </a:lnTo>
                  <a:lnTo>
                    <a:pt x="170" y="32"/>
                  </a:lnTo>
                  <a:lnTo>
                    <a:pt x="162" y="62"/>
                  </a:lnTo>
                  <a:lnTo>
                    <a:pt x="70" y="38"/>
                  </a:lnTo>
                  <a:lnTo>
                    <a:pt x="60" y="80"/>
                  </a:lnTo>
                  <a:lnTo>
                    <a:pt x="146" y="100"/>
                  </a:lnTo>
                  <a:lnTo>
                    <a:pt x="138" y="130"/>
                  </a:lnTo>
                  <a:lnTo>
                    <a:pt x="54" y="110"/>
                  </a:lnTo>
                  <a:lnTo>
                    <a:pt x="42" y="158"/>
                  </a:lnTo>
                  <a:lnTo>
                    <a:pt x="136" y="182"/>
                  </a:lnTo>
                  <a:lnTo>
                    <a:pt x="128" y="212"/>
                  </a:lnTo>
                  <a:lnTo>
                    <a:pt x="0" y="180"/>
                  </a:lnTo>
                  <a:close/>
                </a:path>
              </a:pathLst>
            </a:custGeom>
            <a:solidFill>
              <a:schemeClr val="bg1"/>
            </a:solidFill>
            <a:ln w="2">
              <a:noFill/>
              <a:prstDash val="solid"/>
              <a:round/>
              <a:headEnd/>
              <a:tailEnd/>
            </a:ln>
          </p:spPr>
          <p:txBody>
            <a:bodyPr/>
            <a:lstStyle/>
            <a:p>
              <a:pPr>
                <a:defRPr/>
              </a:pPr>
              <a:endParaRPr lang="tr-TR"/>
            </a:p>
          </p:txBody>
        </p:sp>
        <p:sp>
          <p:nvSpPr>
            <p:cNvPr id="27" name="Freeform 39"/>
            <p:cNvSpPr>
              <a:spLocks/>
            </p:cNvSpPr>
            <p:nvPr userDrawn="1"/>
          </p:nvSpPr>
          <p:spPr bwMode="auto">
            <a:xfrm>
              <a:off x="4163368" y="5131377"/>
              <a:ext cx="131661" cy="170205"/>
            </a:xfrm>
            <a:custGeom>
              <a:avLst/>
              <a:gdLst/>
              <a:ahLst/>
              <a:cxnLst>
                <a:cxn ang="0">
                  <a:pos x="26" y="194"/>
                </a:cxn>
                <a:cxn ang="0">
                  <a:pos x="42" y="118"/>
                </a:cxn>
                <a:cxn ang="0">
                  <a:pos x="0" y="0"/>
                </a:cxn>
                <a:cxn ang="0">
                  <a:pos x="40" y="8"/>
                </a:cxn>
                <a:cxn ang="0">
                  <a:pos x="66" y="88"/>
                </a:cxn>
                <a:cxn ang="0">
                  <a:pos x="120" y="24"/>
                </a:cxn>
                <a:cxn ang="0">
                  <a:pos x="160" y="30"/>
                </a:cxn>
                <a:cxn ang="0">
                  <a:pos x="76" y="124"/>
                </a:cxn>
                <a:cxn ang="0">
                  <a:pos x="62" y="202"/>
                </a:cxn>
                <a:cxn ang="0">
                  <a:pos x="26" y="194"/>
                </a:cxn>
              </a:cxnLst>
              <a:rect l="0" t="0" r="r" b="b"/>
              <a:pathLst>
                <a:path w="160" h="202">
                  <a:moveTo>
                    <a:pt x="26" y="194"/>
                  </a:moveTo>
                  <a:lnTo>
                    <a:pt x="42" y="118"/>
                  </a:lnTo>
                  <a:lnTo>
                    <a:pt x="0" y="0"/>
                  </a:lnTo>
                  <a:lnTo>
                    <a:pt x="40" y="8"/>
                  </a:lnTo>
                  <a:lnTo>
                    <a:pt x="66" y="88"/>
                  </a:lnTo>
                  <a:lnTo>
                    <a:pt x="120" y="24"/>
                  </a:lnTo>
                  <a:lnTo>
                    <a:pt x="160" y="30"/>
                  </a:lnTo>
                  <a:lnTo>
                    <a:pt x="76" y="124"/>
                  </a:lnTo>
                  <a:lnTo>
                    <a:pt x="62" y="202"/>
                  </a:lnTo>
                  <a:lnTo>
                    <a:pt x="26" y="194"/>
                  </a:lnTo>
                  <a:close/>
                </a:path>
              </a:pathLst>
            </a:custGeom>
            <a:solidFill>
              <a:schemeClr val="bg1"/>
            </a:solidFill>
            <a:ln w="2">
              <a:noFill/>
              <a:prstDash val="solid"/>
              <a:round/>
              <a:headEnd/>
              <a:tailEnd/>
            </a:ln>
          </p:spPr>
          <p:txBody>
            <a:bodyPr/>
            <a:lstStyle/>
            <a:p>
              <a:pPr>
                <a:defRPr/>
              </a:pPr>
              <a:endParaRPr lang="tr-TR"/>
            </a:p>
          </p:txBody>
        </p:sp>
        <p:sp>
          <p:nvSpPr>
            <p:cNvPr id="28" name="Freeform 40"/>
            <p:cNvSpPr>
              <a:spLocks/>
            </p:cNvSpPr>
            <p:nvPr userDrawn="1"/>
          </p:nvSpPr>
          <p:spPr bwMode="auto">
            <a:xfrm>
              <a:off x="4278569" y="5153340"/>
              <a:ext cx="120689" cy="159224"/>
            </a:xfrm>
            <a:custGeom>
              <a:avLst/>
              <a:gdLst/>
              <a:ahLst/>
              <a:cxnLst>
                <a:cxn ang="0">
                  <a:pos x="16" y="0"/>
                </a:cxn>
                <a:cxn ang="0">
                  <a:pos x="84" y="6"/>
                </a:cxn>
                <a:cxn ang="0">
                  <a:pos x="84" y="6"/>
                </a:cxn>
                <a:cxn ang="0">
                  <a:pos x="108" y="10"/>
                </a:cxn>
                <a:cxn ang="0">
                  <a:pos x="124" y="14"/>
                </a:cxn>
                <a:cxn ang="0">
                  <a:pos x="124" y="14"/>
                </a:cxn>
                <a:cxn ang="0">
                  <a:pos x="134" y="22"/>
                </a:cxn>
                <a:cxn ang="0">
                  <a:pos x="142" y="32"/>
                </a:cxn>
                <a:cxn ang="0">
                  <a:pos x="142" y="32"/>
                </a:cxn>
                <a:cxn ang="0">
                  <a:pos x="146" y="44"/>
                </a:cxn>
                <a:cxn ang="0">
                  <a:pos x="148" y="58"/>
                </a:cxn>
                <a:cxn ang="0">
                  <a:pos x="148" y="58"/>
                </a:cxn>
                <a:cxn ang="0">
                  <a:pos x="144" y="72"/>
                </a:cxn>
                <a:cxn ang="0">
                  <a:pos x="138" y="82"/>
                </a:cxn>
                <a:cxn ang="0">
                  <a:pos x="138" y="82"/>
                </a:cxn>
                <a:cxn ang="0">
                  <a:pos x="130" y="92"/>
                </a:cxn>
                <a:cxn ang="0">
                  <a:pos x="120" y="96"/>
                </a:cxn>
                <a:cxn ang="0">
                  <a:pos x="120" y="96"/>
                </a:cxn>
                <a:cxn ang="0">
                  <a:pos x="132" y="104"/>
                </a:cxn>
                <a:cxn ang="0">
                  <a:pos x="138" y="110"/>
                </a:cxn>
                <a:cxn ang="0">
                  <a:pos x="142" y="116"/>
                </a:cxn>
                <a:cxn ang="0">
                  <a:pos x="142" y="116"/>
                </a:cxn>
                <a:cxn ang="0">
                  <a:pos x="146" y="122"/>
                </a:cxn>
                <a:cxn ang="0">
                  <a:pos x="148" y="128"/>
                </a:cxn>
                <a:cxn ang="0">
                  <a:pos x="148" y="144"/>
                </a:cxn>
                <a:cxn ang="0">
                  <a:pos x="148" y="144"/>
                </a:cxn>
                <a:cxn ang="0">
                  <a:pos x="148" y="154"/>
                </a:cxn>
                <a:cxn ang="0">
                  <a:pos x="144" y="162"/>
                </a:cxn>
                <a:cxn ang="0">
                  <a:pos x="140" y="170"/>
                </a:cxn>
                <a:cxn ang="0">
                  <a:pos x="134" y="178"/>
                </a:cxn>
                <a:cxn ang="0">
                  <a:pos x="134" y="178"/>
                </a:cxn>
                <a:cxn ang="0">
                  <a:pos x="128" y="184"/>
                </a:cxn>
                <a:cxn ang="0">
                  <a:pos x="122" y="188"/>
                </a:cxn>
                <a:cxn ang="0">
                  <a:pos x="114" y="192"/>
                </a:cxn>
                <a:cxn ang="0">
                  <a:pos x="106" y="192"/>
                </a:cxn>
                <a:cxn ang="0">
                  <a:pos x="106" y="192"/>
                </a:cxn>
                <a:cxn ang="0">
                  <a:pos x="90" y="192"/>
                </a:cxn>
                <a:cxn ang="0">
                  <a:pos x="58" y="190"/>
                </a:cxn>
                <a:cxn ang="0">
                  <a:pos x="0" y="186"/>
                </a:cxn>
                <a:cxn ang="0">
                  <a:pos x="16" y="0"/>
                </a:cxn>
                <a:cxn ang="0">
                  <a:pos x="16" y="0"/>
                </a:cxn>
              </a:cxnLst>
              <a:rect l="0" t="0" r="r" b="b"/>
              <a:pathLst>
                <a:path w="148" h="192">
                  <a:moveTo>
                    <a:pt x="16" y="0"/>
                  </a:moveTo>
                  <a:lnTo>
                    <a:pt x="84" y="6"/>
                  </a:lnTo>
                  <a:lnTo>
                    <a:pt x="84" y="6"/>
                  </a:lnTo>
                  <a:lnTo>
                    <a:pt x="108" y="10"/>
                  </a:lnTo>
                  <a:lnTo>
                    <a:pt x="124" y="14"/>
                  </a:lnTo>
                  <a:lnTo>
                    <a:pt x="124" y="14"/>
                  </a:lnTo>
                  <a:lnTo>
                    <a:pt x="134" y="22"/>
                  </a:lnTo>
                  <a:lnTo>
                    <a:pt x="142" y="32"/>
                  </a:lnTo>
                  <a:lnTo>
                    <a:pt x="142" y="32"/>
                  </a:lnTo>
                  <a:lnTo>
                    <a:pt x="146" y="44"/>
                  </a:lnTo>
                  <a:lnTo>
                    <a:pt x="148" y="58"/>
                  </a:lnTo>
                  <a:lnTo>
                    <a:pt x="148" y="58"/>
                  </a:lnTo>
                  <a:lnTo>
                    <a:pt x="144" y="72"/>
                  </a:lnTo>
                  <a:lnTo>
                    <a:pt x="138" y="82"/>
                  </a:lnTo>
                  <a:lnTo>
                    <a:pt x="138" y="82"/>
                  </a:lnTo>
                  <a:lnTo>
                    <a:pt x="130" y="92"/>
                  </a:lnTo>
                  <a:lnTo>
                    <a:pt x="120" y="96"/>
                  </a:lnTo>
                  <a:lnTo>
                    <a:pt x="120" y="96"/>
                  </a:lnTo>
                  <a:lnTo>
                    <a:pt x="132" y="104"/>
                  </a:lnTo>
                  <a:lnTo>
                    <a:pt x="138" y="110"/>
                  </a:lnTo>
                  <a:lnTo>
                    <a:pt x="142" y="116"/>
                  </a:lnTo>
                  <a:lnTo>
                    <a:pt x="142" y="116"/>
                  </a:lnTo>
                  <a:lnTo>
                    <a:pt x="146" y="122"/>
                  </a:lnTo>
                  <a:lnTo>
                    <a:pt x="148" y="128"/>
                  </a:lnTo>
                  <a:lnTo>
                    <a:pt x="148" y="144"/>
                  </a:lnTo>
                  <a:lnTo>
                    <a:pt x="148" y="144"/>
                  </a:lnTo>
                  <a:lnTo>
                    <a:pt x="148" y="154"/>
                  </a:lnTo>
                  <a:lnTo>
                    <a:pt x="144" y="162"/>
                  </a:lnTo>
                  <a:lnTo>
                    <a:pt x="140" y="170"/>
                  </a:lnTo>
                  <a:lnTo>
                    <a:pt x="134" y="178"/>
                  </a:lnTo>
                  <a:lnTo>
                    <a:pt x="134" y="178"/>
                  </a:lnTo>
                  <a:lnTo>
                    <a:pt x="128" y="184"/>
                  </a:lnTo>
                  <a:lnTo>
                    <a:pt x="122" y="188"/>
                  </a:lnTo>
                  <a:lnTo>
                    <a:pt x="114" y="192"/>
                  </a:lnTo>
                  <a:lnTo>
                    <a:pt x="106" y="192"/>
                  </a:lnTo>
                  <a:lnTo>
                    <a:pt x="106" y="192"/>
                  </a:lnTo>
                  <a:lnTo>
                    <a:pt x="90" y="192"/>
                  </a:lnTo>
                  <a:lnTo>
                    <a:pt x="58" y="190"/>
                  </a:lnTo>
                  <a:lnTo>
                    <a:pt x="0" y="186"/>
                  </a:lnTo>
                  <a:lnTo>
                    <a:pt x="16" y="0"/>
                  </a:lnTo>
                  <a:lnTo>
                    <a:pt x="16" y="0"/>
                  </a:lnTo>
                  <a:close/>
                </a:path>
              </a:pathLst>
            </a:custGeom>
            <a:solidFill>
              <a:schemeClr val="bg1"/>
            </a:solidFill>
            <a:ln w="2">
              <a:noFill/>
              <a:prstDash val="solid"/>
              <a:round/>
              <a:headEnd/>
              <a:tailEnd/>
            </a:ln>
          </p:spPr>
          <p:txBody>
            <a:bodyPr/>
            <a:lstStyle/>
            <a:p>
              <a:pPr>
                <a:defRPr/>
              </a:pPr>
              <a:endParaRPr lang="tr-TR"/>
            </a:p>
          </p:txBody>
        </p:sp>
        <p:sp>
          <p:nvSpPr>
            <p:cNvPr id="29" name="Freeform 43"/>
            <p:cNvSpPr>
              <a:spLocks/>
            </p:cNvSpPr>
            <p:nvPr userDrawn="1"/>
          </p:nvSpPr>
          <p:spPr bwMode="auto">
            <a:xfrm>
              <a:off x="4415717" y="5158828"/>
              <a:ext cx="137145" cy="159228"/>
            </a:xfrm>
            <a:custGeom>
              <a:avLst/>
              <a:gdLst/>
              <a:ahLst/>
              <a:cxnLst>
                <a:cxn ang="0">
                  <a:pos x="0" y="100"/>
                </a:cxn>
                <a:cxn ang="0">
                  <a:pos x="0" y="100"/>
                </a:cxn>
                <a:cxn ang="0">
                  <a:pos x="0" y="84"/>
                </a:cxn>
                <a:cxn ang="0">
                  <a:pos x="2" y="70"/>
                </a:cxn>
                <a:cxn ang="0">
                  <a:pos x="4" y="56"/>
                </a:cxn>
                <a:cxn ang="0">
                  <a:pos x="10" y="44"/>
                </a:cxn>
                <a:cxn ang="0">
                  <a:pos x="10" y="44"/>
                </a:cxn>
                <a:cxn ang="0">
                  <a:pos x="14" y="34"/>
                </a:cxn>
                <a:cxn ang="0">
                  <a:pos x="22" y="26"/>
                </a:cxn>
                <a:cxn ang="0">
                  <a:pos x="30" y="18"/>
                </a:cxn>
                <a:cxn ang="0">
                  <a:pos x="38" y="12"/>
                </a:cxn>
                <a:cxn ang="0">
                  <a:pos x="38" y="12"/>
                </a:cxn>
                <a:cxn ang="0">
                  <a:pos x="46" y="6"/>
                </a:cxn>
                <a:cxn ang="0">
                  <a:pos x="58" y="4"/>
                </a:cxn>
                <a:cxn ang="0">
                  <a:pos x="68" y="0"/>
                </a:cxn>
                <a:cxn ang="0">
                  <a:pos x="80" y="0"/>
                </a:cxn>
                <a:cxn ang="0">
                  <a:pos x="80" y="0"/>
                </a:cxn>
                <a:cxn ang="0">
                  <a:pos x="98" y="0"/>
                </a:cxn>
                <a:cxn ang="0">
                  <a:pos x="114" y="4"/>
                </a:cxn>
                <a:cxn ang="0">
                  <a:pos x="130" y="12"/>
                </a:cxn>
                <a:cxn ang="0">
                  <a:pos x="142" y="22"/>
                </a:cxn>
                <a:cxn ang="0">
                  <a:pos x="142" y="22"/>
                </a:cxn>
                <a:cxn ang="0">
                  <a:pos x="154" y="36"/>
                </a:cxn>
                <a:cxn ang="0">
                  <a:pos x="162" y="52"/>
                </a:cxn>
                <a:cxn ang="0">
                  <a:pos x="166" y="72"/>
                </a:cxn>
                <a:cxn ang="0">
                  <a:pos x="168" y="94"/>
                </a:cxn>
                <a:cxn ang="0">
                  <a:pos x="168" y="94"/>
                </a:cxn>
                <a:cxn ang="0">
                  <a:pos x="168" y="116"/>
                </a:cxn>
                <a:cxn ang="0">
                  <a:pos x="164" y="134"/>
                </a:cxn>
                <a:cxn ang="0">
                  <a:pos x="156" y="152"/>
                </a:cxn>
                <a:cxn ang="0">
                  <a:pos x="146" y="166"/>
                </a:cxn>
                <a:cxn ang="0">
                  <a:pos x="146" y="166"/>
                </a:cxn>
                <a:cxn ang="0">
                  <a:pos x="134" y="178"/>
                </a:cxn>
                <a:cxn ang="0">
                  <a:pos x="122" y="186"/>
                </a:cxn>
                <a:cxn ang="0">
                  <a:pos x="106" y="190"/>
                </a:cxn>
                <a:cxn ang="0">
                  <a:pos x="88" y="192"/>
                </a:cxn>
                <a:cxn ang="0">
                  <a:pos x="88" y="192"/>
                </a:cxn>
                <a:cxn ang="0">
                  <a:pos x="70" y="192"/>
                </a:cxn>
                <a:cxn ang="0">
                  <a:pos x="54" y="188"/>
                </a:cxn>
                <a:cxn ang="0">
                  <a:pos x="40" y="180"/>
                </a:cxn>
                <a:cxn ang="0">
                  <a:pos x="28" y="172"/>
                </a:cxn>
                <a:cxn ang="0">
                  <a:pos x="28" y="172"/>
                </a:cxn>
                <a:cxn ang="0">
                  <a:pos x="16" y="158"/>
                </a:cxn>
                <a:cxn ang="0">
                  <a:pos x="8" y="140"/>
                </a:cxn>
                <a:cxn ang="0">
                  <a:pos x="2" y="122"/>
                </a:cxn>
                <a:cxn ang="0">
                  <a:pos x="0" y="100"/>
                </a:cxn>
                <a:cxn ang="0">
                  <a:pos x="0" y="100"/>
                </a:cxn>
              </a:cxnLst>
              <a:rect l="0" t="0" r="r" b="b"/>
              <a:pathLst>
                <a:path w="168" h="192">
                  <a:moveTo>
                    <a:pt x="0" y="100"/>
                  </a:moveTo>
                  <a:lnTo>
                    <a:pt x="0" y="100"/>
                  </a:lnTo>
                  <a:lnTo>
                    <a:pt x="0" y="84"/>
                  </a:lnTo>
                  <a:lnTo>
                    <a:pt x="2" y="70"/>
                  </a:lnTo>
                  <a:lnTo>
                    <a:pt x="4" y="56"/>
                  </a:lnTo>
                  <a:lnTo>
                    <a:pt x="10" y="44"/>
                  </a:lnTo>
                  <a:lnTo>
                    <a:pt x="10" y="44"/>
                  </a:lnTo>
                  <a:lnTo>
                    <a:pt x="14" y="34"/>
                  </a:lnTo>
                  <a:lnTo>
                    <a:pt x="22" y="26"/>
                  </a:lnTo>
                  <a:lnTo>
                    <a:pt x="30" y="18"/>
                  </a:lnTo>
                  <a:lnTo>
                    <a:pt x="38" y="12"/>
                  </a:lnTo>
                  <a:lnTo>
                    <a:pt x="38" y="12"/>
                  </a:lnTo>
                  <a:lnTo>
                    <a:pt x="46" y="6"/>
                  </a:lnTo>
                  <a:lnTo>
                    <a:pt x="58" y="4"/>
                  </a:lnTo>
                  <a:lnTo>
                    <a:pt x="68" y="0"/>
                  </a:lnTo>
                  <a:lnTo>
                    <a:pt x="80" y="0"/>
                  </a:lnTo>
                  <a:lnTo>
                    <a:pt x="80" y="0"/>
                  </a:lnTo>
                  <a:lnTo>
                    <a:pt x="98" y="0"/>
                  </a:lnTo>
                  <a:lnTo>
                    <a:pt x="114" y="4"/>
                  </a:lnTo>
                  <a:lnTo>
                    <a:pt x="130" y="12"/>
                  </a:lnTo>
                  <a:lnTo>
                    <a:pt x="142" y="22"/>
                  </a:lnTo>
                  <a:lnTo>
                    <a:pt x="142" y="22"/>
                  </a:lnTo>
                  <a:lnTo>
                    <a:pt x="154" y="36"/>
                  </a:lnTo>
                  <a:lnTo>
                    <a:pt x="162" y="52"/>
                  </a:lnTo>
                  <a:lnTo>
                    <a:pt x="166" y="72"/>
                  </a:lnTo>
                  <a:lnTo>
                    <a:pt x="168" y="94"/>
                  </a:lnTo>
                  <a:lnTo>
                    <a:pt x="168" y="94"/>
                  </a:lnTo>
                  <a:lnTo>
                    <a:pt x="168" y="116"/>
                  </a:lnTo>
                  <a:lnTo>
                    <a:pt x="164" y="134"/>
                  </a:lnTo>
                  <a:lnTo>
                    <a:pt x="156" y="152"/>
                  </a:lnTo>
                  <a:lnTo>
                    <a:pt x="146" y="166"/>
                  </a:lnTo>
                  <a:lnTo>
                    <a:pt x="146" y="166"/>
                  </a:lnTo>
                  <a:lnTo>
                    <a:pt x="134" y="178"/>
                  </a:lnTo>
                  <a:lnTo>
                    <a:pt x="122" y="186"/>
                  </a:lnTo>
                  <a:lnTo>
                    <a:pt x="106" y="190"/>
                  </a:lnTo>
                  <a:lnTo>
                    <a:pt x="88" y="192"/>
                  </a:lnTo>
                  <a:lnTo>
                    <a:pt x="88" y="192"/>
                  </a:lnTo>
                  <a:lnTo>
                    <a:pt x="70" y="192"/>
                  </a:lnTo>
                  <a:lnTo>
                    <a:pt x="54" y="188"/>
                  </a:lnTo>
                  <a:lnTo>
                    <a:pt x="40" y="180"/>
                  </a:lnTo>
                  <a:lnTo>
                    <a:pt x="28" y="172"/>
                  </a:lnTo>
                  <a:lnTo>
                    <a:pt x="28" y="172"/>
                  </a:lnTo>
                  <a:lnTo>
                    <a:pt x="16" y="158"/>
                  </a:lnTo>
                  <a:lnTo>
                    <a:pt x="8" y="140"/>
                  </a:lnTo>
                  <a:lnTo>
                    <a:pt x="2" y="122"/>
                  </a:lnTo>
                  <a:lnTo>
                    <a:pt x="0" y="100"/>
                  </a:lnTo>
                  <a:lnTo>
                    <a:pt x="0" y="100"/>
                  </a:lnTo>
                  <a:close/>
                </a:path>
              </a:pathLst>
            </a:custGeom>
            <a:solidFill>
              <a:schemeClr val="bg1"/>
            </a:solidFill>
            <a:ln w="2">
              <a:noFill/>
              <a:prstDash val="solid"/>
              <a:round/>
              <a:headEnd/>
              <a:tailEnd/>
            </a:ln>
          </p:spPr>
          <p:txBody>
            <a:bodyPr/>
            <a:lstStyle/>
            <a:p>
              <a:pPr>
                <a:defRPr/>
              </a:pPr>
              <a:endParaRPr lang="tr-TR"/>
            </a:p>
          </p:txBody>
        </p:sp>
        <p:sp>
          <p:nvSpPr>
            <p:cNvPr id="30" name="Freeform 45"/>
            <p:cNvSpPr>
              <a:spLocks/>
            </p:cNvSpPr>
            <p:nvPr userDrawn="1"/>
          </p:nvSpPr>
          <p:spPr bwMode="auto">
            <a:xfrm>
              <a:off x="4563834" y="5158828"/>
              <a:ext cx="115205" cy="153735"/>
            </a:xfrm>
            <a:custGeom>
              <a:avLst/>
              <a:gdLst/>
              <a:ahLst/>
              <a:cxnLst>
                <a:cxn ang="0">
                  <a:pos x="16" y="186"/>
                </a:cxn>
                <a:cxn ang="0">
                  <a:pos x="0" y="2"/>
                </a:cxn>
                <a:cxn ang="0">
                  <a:pos x="34" y="0"/>
                </a:cxn>
                <a:cxn ang="0">
                  <a:pos x="48" y="152"/>
                </a:cxn>
                <a:cxn ang="0">
                  <a:pos x="134" y="146"/>
                </a:cxn>
                <a:cxn ang="0">
                  <a:pos x="138" y="176"/>
                </a:cxn>
                <a:cxn ang="0">
                  <a:pos x="16" y="186"/>
                </a:cxn>
              </a:cxnLst>
              <a:rect l="0" t="0" r="r" b="b"/>
              <a:pathLst>
                <a:path w="138" h="186">
                  <a:moveTo>
                    <a:pt x="16" y="186"/>
                  </a:moveTo>
                  <a:lnTo>
                    <a:pt x="0" y="2"/>
                  </a:lnTo>
                  <a:lnTo>
                    <a:pt x="34" y="0"/>
                  </a:lnTo>
                  <a:lnTo>
                    <a:pt x="48" y="152"/>
                  </a:lnTo>
                  <a:lnTo>
                    <a:pt x="134" y="146"/>
                  </a:lnTo>
                  <a:lnTo>
                    <a:pt x="138" y="176"/>
                  </a:lnTo>
                  <a:lnTo>
                    <a:pt x="16" y="186"/>
                  </a:lnTo>
                  <a:close/>
                </a:path>
              </a:pathLst>
            </a:custGeom>
            <a:solidFill>
              <a:schemeClr val="bg1"/>
            </a:solidFill>
            <a:ln w="2">
              <a:noFill/>
              <a:prstDash val="solid"/>
              <a:round/>
              <a:headEnd/>
              <a:tailEnd/>
            </a:ln>
          </p:spPr>
          <p:txBody>
            <a:bodyPr/>
            <a:lstStyle/>
            <a:p>
              <a:pPr>
                <a:defRPr/>
              </a:pPr>
              <a:endParaRPr lang="tr-TR"/>
            </a:p>
          </p:txBody>
        </p:sp>
        <p:sp>
          <p:nvSpPr>
            <p:cNvPr id="31" name="Freeform 46"/>
            <p:cNvSpPr>
              <a:spLocks/>
            </p:cNvSpPr>
            <p:nvPr userDrawn="1"/>
          </p:nvSpPr>
          <p:spPr bwMode="auto">
            <a:xfrm>
              <a:off x="4711954" y="5120396"/>
              <a:ext cx="109717" cy="170205"/>
            </a:xfrm>
            <a:custGeom>
              <a:avLst/>
              <a:gdLst/>
              <a:ahLst/>
              <a:cxnLst>
                <a:cxn ang="0">
                  <a:pos x="46" y="210"/>
                </a:cxn>
                <a:cxn ang="0">
                  <a:pos x="0" y="28"/>
                </a:cxn>
                <a:cxn ang="0">
                  <a:pos x="116" y="0"/>
                </a:cxn>
                <a:cxn ang="0">
                  <a:pos x="124" y="30"/>
                </a:cxn>
                <a:cxn ang="0">
                  <a:pos x="42" y="50"/>
                </a:cxn>
                <a:cxn ang="0">
                  <a:pos x="54" y="94"/>
                </a:cxn>
                <a:cxn ang="0">
                  <a:pos x="124" y="76"/>
                </a:cxn>
                <a:cxn ang="0">
                  <a:pos x="132" y="106"/>
                </a:cxn>
                <a:cxn ang="0">
                  <a:pos x="60" y="124"/>
                </a:cxn>
                <a:cxn ang="0">
                  <a:pos x="80" y="200"/>
                </a:cxn>
                <a:cxn ang="0">
                  <a:pos x="46" y="210"/>
                </a:cxn>
              </a:cxnLst>
              <a:rect l="0" t="0" r="r" b="b"/>
              <a:pathLst>
                <a:path w="132" h="210">
                  <a:moveTo>
                    <a:pt x="46" y="210"/>
                  </a:moveTo>
                  <a:lnTo>
                    <a:pt x="0" y="28"/>
                  </a:lnTo>
                  <a:lnTo>
                    <a:pt x="116" y="0"/>
                  </a:lnTo>
                  <a:lnTo>
                    <a:pt x="124" y="30"/>
                  </a:lnTo>
                  <a:lnTo>
                    <a:pt x="42" y="50"/>
                  </a:lnTo>
                  <a:lnTo>
                    <a:pt x="54" y="94"/>
                  </a:lnTo>
                  <a:lnTo>
                    <a:pt x="124" y="76"/>
                  </a:lnTo>
                  <a:lnTo>
                    <a:pt x="132" y="106"/>
                  </a:lnTo>
                  <a:lnTo>
                    <a:pt x="60" y="124"/>
                  </a:lnTo>
                  <a:lnTo>
                    <a:pt x="80" y="200"/>
                  </a:lnTo>
                  <a:lnTo>
                    <a:pt x="46" y="210"/>
                  </a:lnTo>
                  <a:close/>
                </a:path>
              </a:pathLst>
            </a:custGeom>
            <a:solidFill>
              <a:schemeClr val="bg1"/>
            </a:solidFill>
            <a:ln w="2">
              <a:noFill/>
              <a:prstDash val="solid"/>
              <a:round/>
              <a:headEnd/>
              <a:tailEnd/>
            </a:ln>
          </p:spPr>
          <p:txBody>
            <a:bodyPr/>
            <a:lstStyle/>
            <a:p>
              <a:pPr>
                <a:defRPr/>
              </a:pPr>
              <a:endParaRPr lang="tr-TR"/>
            </a:p>
          </p:txBody>
        </p:sp>
        <p:sp>
          <p:nvSpPr>
            <p:cNvPr id="32" name="Freeform 47"/>
            <p:cNvSpPr>
              <a:spLocks/>
            </p:cNvSpPr>
            <p:nvPr userDrawn="1"/>
          </p:nvSpPr>
          <p:spPr bwMode="auto">
            <a:xfrm>
              <a:off x="4827156" y="5087453"/>
              <a:ext cx="148120" cy="175698"/>
            </a:xfrm>
            <a:custGeom>
              <a:avLst/>
              <a:gdLst/>
              <a:ahLst/>
              <a:cxnLst>
                <a:cxn ang="0">
                  <a:pos x="52" y="214"/>
                </a:cxn>
                <a:cxn ang="0">
                  <a:pos x="0" y="36"/>
                </a:cxn>
                <a:cxn ang="0">
                  <a:pos x="124" y="0"/>
                </a:cxn>
                <a:cxn ang="0">
                  <a:pos x="132" y="30"/>
                </a:cxn>
                <a:cxn ang="0">
                  <a:pos x="42" y="56"/>
                </a:cxn>
                <a:cxn ang="0">
                  <a:pos x="54" y="96"/>
                </a:cxn>
                <a:cxn ang="0">
                  <a:pos x="138" y="72"/>
                </a:cxn>
                <a:cxn ang="0">
                  <a:pos x="146" y="102"/>
                </a:cxn>
                <a:cxn ang="0">
                  <a:pos x="62" y="126"/>
                </a:cxn>
                <a:cxn ang="0">
                  <a:pos x="76" y="176"/>
                </a:cxn>
                <a:cxn ang="0">
                  <a:pos x="170" y="148"/>
                </a:cxn>
                <a:cxn ang="0">
                  <a:pos x="178" y="178"/>
                </a:cxn>
                <a:cxn ang="0">
                  <a:pos x="52" y="214"/>
                </a:cxn>
              </a:cxnLst>
              <a:rect l="0" t="0" r="r" b="b"/>
              <a:pathLst>
                <a:path w="178" h="214">
                  <a:moveTo>
                    <a:pt x="52" y="214"/>
                  </a:moveTo>
                  <a:lnTo>
                    <a:pt x="0" y="36"/>
                  </a:lnTo>
                  <a:lnTo>
                    <a:pt x="124" y="0"/>
                  </a:lnTo>
                  <a:lnTo>
                    <a:pt x="132" y="30"/>
                  </a:lnTo>
                  <a:lnTo>
                    <a:pt x="42" y="56"/>
                  </a:lnTo>
                  <a:lnTo>
                    <a:pt x="54" y="96"/>
                  </a:lnTo>
                  <a:lnTo>
                    <a:pt x="138" y="72"/>
                  </a:lnTo>
                  <a:lnTo>
                    <a:pt x="146" y="102"/>
                  </a:lnTo>
                  <a:lnTo>
                    <a:pt x="62" y="126"/>
                  </a:lnTo>
                  <a:lnTo>
                    <a:pt x="76" y="176"/>
                  </a:lnTo>
                  <a:lnTo>
                    <a:pt x="170" y="148"/>
                  </a:lnTo>
                  <a:lnTo>
                    <a:pt x="178" y="178"/>
                  </a:lnTo>
                  <a:lnTo>
                    <a:pt x="52" y="214"/>
                  </a:lnTo>
                  <a:close/>
                </a:path>
              </a:pathLst>
            </a:custGeom>
            <a:solidFill>
              <a:schemeClr val="bg1"/>
            </a:solidFill>
            <a:ln w="2">
              <a:noFill/>
              <a:prstDash val="solid"/>
              <a:round/>
              <a:headEnd/>
              <a:tailEnd/>
            </a:ln>
          </p:spPr>
          <p:txBody>
            <a:bodyPr/>
            <a:lstStyle/>
            <a:p>
              <a:pPr>
                <a:defRPr/>
              </a:pPr>
              <a:endParaRPr lang="tr-TR"/>
            </a:p>
          </p:txBody>
        </p:sp>
        <p:sp>
          <p:nvSpPr>
            <p:cNvPr id="33" name="Freeform 48"/>
            <p:cNvSpPr>
              <a:spLocks/>
            </p:cNvSpPr>
            <p:nvPr userDrawn="1"/>
          </p:nvSpPr>
          <p:spPr bwMode="auto">
            <a:xfrm>
              <a:off x="4936873" y="5054510"/>
              <a:ext cx="153604" cy="170205"/>
            </a:xfrm>
            <a:custGeom>
              <a:avLst/>
              <a:gdLst/>
              <a:ahLst/>
              <a:cxnLst>
                <a:cxn ang="0">
                  <a:pos x="60" y="8"/>
                </a:cxn>
                <a:cxn ang="0">
                  <a:pos x="60" y="8"/>
                </a:cxn>
                <a:cxn ang="0">
                  <a:pos x="80" y="2"/>
                </a:cxn>
                <a:cxn ang="0">
                  <a:pos x="96" y="0"/>
                </a:cxn>
                <a:cxn ang="0">
                  <a:pos x="96" y="0"/>
                </a:cxn>
                <a:cxn ang="0">
                  <a:pos x="110" y="0"/>
                </a:cxn>
                <a:cxn ang="0">
                  <a:pos x="122" y="6"/>
                </a:cxn>
                <a:cxn ang="0">
                  <a:pos x="122" y="6"/>
                </a:cxn>
                <a:cxn ang="0">
                  <a:pos x="136" y="14"/>
                </a:cxn>
                <a:cxn ang="0">
                  <a:pos x="150" y="26"/>
                </a:cxn>
                <a:cxn ang="0">
                  <a:pos x="150" y="26"/>
                </a:cxn>
                <a:cxn ang="0">
                  <a:pos x="160" y="44"/>
                </a:cxn>
                <a:cxn ang="0">
                  <a:pos x="172" y="66"/>
                </a:cxn>
                <a:cxn ang="0">
                  <a:pos x="172" y="66"/>
                </a:cxn>
                <a:cxn ang="0">
                  <a:pos x="178" y="88"/>
                </a:cxn>
                <a:cxn ang="0">
                  <a:pos x="182" y="108"/>
                </a:cxn>
                <a:cxn ang="0">
                  <a:pos x="182" y="108"/>
                </a:cxn>
                <a:cxn ang="0">
                  <a:pos x="180" y="124"/>
                </a:cxn>
                <a:cxn ang="0">
                  <a:pos x="178" y="140"/>
                </a:cxn>
                <a:cxn ang="0">
                  <a:pos x="178" y="140"/>
                </a:cxn>
                <a:cxn ang="0">
                  <a:pos x="172" y="152"/>
                </a:cxn>
                <a:cxn ang="0">
                  <a:pos x="162" y="162"/>
                </a:cxn>
                <a:cxn ang="0">
                  <a:pos x="162" y="162"/>
                </a:cxn>
                <a:cxn ang="0">
                  <a:pos x="150" y="172"/>
                </a:cxn>
                <a:cxn ang="0">
                  <a:pos x="132" y="180"/>
                </a:cxn>
                <a:cxn ang="0">
                  <a:pos x="70" y="206"/>
                </a:cxn>
                <a:cxn ang="0">
                  <a:pos x="0" y="32"/>
                </a:cxn>
                <a:cxn ang="0">
                  <a:pos x="60" y="8"/>
                </a:cxn>
              </a:cxnLst>
              <a:rect l="0" t="0" r="r" b="b"/>
              <a:pathLst>
                <a:path w="182" h="206">
                  <a:moveTo>
                    <a:pt x="60" y="8"/>
                  </a:moveTo>
                  <a:lnTo>
                    <a:pt x="60" y="8"/>
                  </a:lnTo>
                  <a:lnTo>
                    <a:pt x="80" y="2"/>
                  </a:lnTo>
                  <a:lnTo>
                    <a:pt x="96" y="0"/>
                  </a:lnTo>
                  <a:lnTo>
                    <a:pt x="96" y="0"/>
                  </a:lnTo>
                  <a:lnTo>
                    <a:pt x="110" y="0"/>
                  </a:lnTo>
                  <a:lnTo>
                    <a:pt x="122" y="6"/>
                  </a:lnTo>
                  <a:lnTo>
                    <a:pt x="122" y="6"/>
                  </a:lnTo>
                  <a:lnTo>
                    <a:pt x="136" y="14"/>
                  </a:lnTo>
                  <a:lnTo>
                    <a:pt x="150" y="26"/>
                  </a:lnTo>
                  <a:lnTo>
                    <a:pt x="150" y="26"/>
                  </a:lnTo>
                  <a:lnTo>
                    <a:pt x="160" y="44"/>
                  </a:lnTo>
                  <a:lnTo>
                    <a:pt x="172" y="66"/>
                  </a:lnTo>
                  <a:lnTo>
                    <a:pt x="172" y="66"/>
                  </a:lnTo>
                  <a:lnTo>
                    <a:pt x="178" y="88"/>
                  </a:lnTo>
                  <a:lnTo>
                    <a:pt x="182" y="108"/>
                  </a:lnTo>
                  <a:lnTo>
                    <a:pt x="182" y="108"/>
                  </a:lnTo>
                  <a:lnTo>
                    <a:pt x="180" y="124"/>
                  </a:lnTo>
                  <a:lnTo>
                    <a:pt x="178" y="140"/>
                  </a:lnTo>
                  <a:lnTo>
                    <a:pt x="178" y="140"/>
                  </a:lnTo>
                  <a:lnTo>
                    <a:pt x="172" y="152"/>
                  </a:lnTo>
                  <a:lnTo>
                    <a:pt x="162" y="162"/>
                  </a:lnTo>
                  <a:lnTo>
                    <a:pt x="162" y="162"/>
                  </a:lnTo>
                  <a:lnTo>
                    <a:pt x="150" y="172"/>
                  </a:lnTo>
                  <a:lnTo>
                    <a:pt x="132" y="180"/>
                  </a:lnTo>
                  <a:lnTo>
                    <a:pt x="70" y="206"/>
                  </a:lnTo>
                  <a:lnTo>
                    <a:pt x="0" y="32"/>
                  </a:lnTo>
                  <a:lnTo>
                    <a:pt x="60" y="8"/>
                  </a:lnTo>
                  <a:close/>
                </a:path>
              </a:pathLst>
            </a:custGeom>
            <a:solidFill>
              <a:schemeClr val="bg1"/>
            </a:solidFill>
            <a:ln w="2">
              <a:noFill/>
              <a:prstDash val="solid"/>
              <a:round/>
              <a:headEnd/>
              <a:tailEnd/>
            </a:ln>
          </p:spPr>
          <p:txBody>
            <a:bodyPr/>
            <a:lstStyle/>
            <a:p>
              <a:pPr>
                <a:defRPr/>
              </a:pPr>
              <a:endParaRPr lang="tr-TR"/>
            </a:p>
          </p:txBody>
        </p:sp>
        <p:sp>
          <p:nvSpPr>
            <p:cNvPr id="34" name="Freeform 50"/>
            <p:cNvSpPr>
              <a:spLocks/>
            </p:cNvSpPr>
            <p:nvPr userDrawn="1"/>
          </p:nvSpPr>
          <p:spPr bwMode="auto">
            <a:xfrm>
              <a:off x="5063050" y="4988623"/>
              <a:ext cx="164576" cy="186679"/>
            </a:xfrm>
            <a:custGeom>
              <a:avLst/>
              <a:gdLst/>
              <a:ahLst/>
              <a:cxnLst>
                <a:cxn ang="0">
                  <a:pos x="84" y="226"/>
                </a:cxn>
                <a:cxn ang="0">
                  <a:pos x="0" y="60"/>
                </a:cxn>
                <a:cxn ang="0">
                  <a:pos x="114" y="0"/>
                </a:cxn>
                <a:cxn ang="0">
                  <a:pos x="128" y="28"/>
                </a:cxn>
                <a:cxn ang="0">
                  <a:pos x="46" y="72"/>
                </a:cxn>
                <a:cxn ang="0">
                  <a:pos x="64" y="108"/>
                </a:cxn>
                <a:cxn ang="0">
                  <a:pos x="142" y="68"/>
                </a:cxn>
                <a:cxn ang="0">
                  <a:pos x="156" y="96"/>
                </a:cxn>
                <a:cxn ang="0">
                  <a:pos x="78" y="136"/>
                </a:cxn>
                <a:cxn ang="0">
                  <a:pos x="102" y="182"/>
                </a:cxn>
                <a:cxn ang="0">
                  <a:pos x="188" y="138"/>
                </a:cxn>
                <a:cxn ang="0">
                  <a:pos x="202" y="166"/>
                </a:cxn>
                <a:cxn ang="0">
                  <a:pos x="84" y="226"/>
                </a:cxn>
              </a:cxnLst>
              <a:rect l="0" t="0" r="r" b="b"/>
              <a:pathLst>
                <a:path w="202" h="226">
                  <a:moveTo>
                    <a:pt x="84" y="226"/>
                  </a:moveTo>
                  <a:lnTo>
                    <a:pt x="0" y="60"/>
                  </a:lnTo>
                  <a:lnTo>
                    <a:pt x="114" y="0"/>
                  </a:lnTo>
                  <a:lnTo>
                    <a:pt x="128" y="28"/>
                  </a:lnTo>
                  <a:lnTo>
                    <a:pt x="46" y="72"/>
                  </a:lnTo>
                  <a:lnTo>
                    <a:pt x="64" y="108"/>
                  </a:lnTo>
                  <a:lnTo>
                    <a:pt x="142" y="68"/>
                  </a:lnTo>
                  <a:lnTo>
                    <a:pt x="156" y="96"/>
                  </a:lnTo>
                  <a:lnTo>
                    <a:pt x="78" y="136"/>
                  </a:lnTo>
                  <a:lnTo>
                    <a:pt x="102" y="182"/>
                  </a:lnTo>
                  <a:lnTo>
                    <a:pt x="188" y="138"/>
                  </a:lnTo>
                  <a:lnTo>
                    <a:pt x="202" y="166"/>
                  </a:lnTo>
                  <a:lnTo>
                    <a:pt x="84" y="226"/>
                  </a:lnTo>
                  <a:close/>
                </a:path>
              </a:pathLst>
            </a:custGeom>
            <a:solidFill>
              <a:schemeClr val="bg1"/>
            </a:solidFill>
            <a:ln w="2">
              <a:noFill/>
              <a:prstDash val="solid"/>
              <a:round/>
              <a:headEnd/>
              <a:tailEnd/>
            </a:ln>
          </p:spPr>
          <p:txBody>
            <a:bodyPr/>
            <a:lstStyle/>
            <a:p>
              <a:pPr>
                <a:defRPr/>
              </a:pPr>
              <a:endParaRPr lang="tr-TR"/>
            </a:p>
          </p:txBody>
        </p:sp>
        <p:sp>
          <p:nvSpPr>
            <p:cNvPr id="35" name="Freeform 51"/>
            <p:cNvSpPr>
              <a:spLocks/>
            </p:cNvSpPr>
            <p:nvPr userDrawn="1"/>
          </p:nvSpPr>
          <p:spPr bwMode="auto">
            <a:xfrm>
              <a:off x="5172767" y="4939206"/>
              <a:ext cx="186519" cy="175698"/>
            </a:xfrm>
            <a:custGeom>
              <a:avLst/>
              <a:gdLst/>
              <a:ahLst/>
              <a:cxnLst>
                <a:cxn ang="0">
                  <a:pos x="0" y="54"/>
                </a:cxn>
                <a:cxn ang="0">
                  <a:pos x="64" y="16"/>
                </a:cxn>
                <a:cxn ang="0">
                  <a:pos x="64" y="16"/>
                </a:cxn>
                <a:cxn ang="0">
                  <a:pos x="84" y="4"/>
                </a:cxn>
                <a:cxn ang="0">
                  <a:pos x="100" y="0"/>
                </a:cxn>
                <a:cxn ang="0">
                  <a:pos x="100" y="0"/>
                </a:cxn>
                <a:cxn ang="0">
                  <a:pos x="114" y="0"/>
                </a:cxn>
                <a:cxn ang="0">
                  <a:pos x="126" y="4"/>
                </a:cxn>
                <a:cxn ang="0">
                  <a:pos x="126" y="4"/>
                </a:cxn>
                <a:cxn ang="0">
                  <a:pos x="138" y="14"/>
                </a:cxn>
                <a:cxn ang="0">
                  <a:pos x="148" y="26"/>
                </a:cxn>
                <a:cxn ang="0">
                  <a:pos x="148" y="26"/>
                </a:cxn>
                <a:cxn ang="0">
                  <a:pos x="152" y="36"/>
                </a:cxn>
                <a:cxn ang="0">
                  <a:pos x="156" y="44"/>
                </a:cxn>
                <a:cxn ang="0">
                  <a:pos x="156" y="54"/>
                </a:cxn>
                <a:cxn ang="0">
                  <a:pos x="156" y="62"/>
                </a:cxn>
                <a:cxn ang="0">
                  <a:pos x="156" y="62"/>
                </a:cxn>
                <a:cxn ang="0">
                  <a:pos x="154" y="70"/>
                </a:cxn>
                <a:cxn ang="0">
                  <a:pos x="150" y="78"/>
                </a:cxn>
                <a:cxn ang="0">
                  <a:pos x="144" y="86"/>
                </a:cxn>
                <a:cxn ang="0">
                  <a:pos x="136" y="94"/>
                </a:cxn>
                <a:cxn ang="0">
                  <a:pos x="136" y="94"/>
                </a:cxn>
                <a:cxn ang="0">
                  <a:pos x="148" y="94"/>
                </a:cxn>
                <a:cxn ang="0">
                  <a:pos x="160" y="98"/>
                </a:cxn>
                <a:cxn ang="0">
                  <a:pos x="160" y="98"/>
                </a:cxn>
                <a:cxn ang="0">
                  <a:pos x="174" y="104"/>
                </a:cxn>
                <a:cxn ang="0">
                  <a:pos x="192" y="114"/>
                </a:cxn>
                <a:cxn ang="0">
                  <a:pos x="230" y="134"/>
                </a:cxn>
                <a:cxn ang="0">
                  <a:pos x="194" y="156"/>
                </a:cxn>
                <a:cxn ang="0">
                  <a:pos x="152" y="134"/>
                </a:cxn>
                <a:cxn ang="0">
                  <a:pos x="152" y="134"/>
                </a:cxn>
                <a:cxn ang="0">
                  <a:pos x="132" y="124"/>
                </a:cxn>
                <a:cxn ang="0">
                  <a:pos x="120" y="120"/>
                </a:cxn>
                <a:cxn ang="0">
                  <a:pos x="120" y="120"/>
                </a:cxn>
                <a:cxn ang="0">
                  <a:pos x="114" y="118"/>
                </a:cxn>
                <a:cxn ang="0">
                  <a:pos x="108" y="118"/>
                </a:cxn>
                <a:cxn ang="0">
                  <a:pos x="108" y="118"/>
                </a:cxn>
                <a:cxn ang="0">
                  <a:pos x="100" y="120"/>
                </a:cxn>
                <a:cxn ang="0">
                  <a:pos x="92" y="126"/>
                </a:cxn>
                <a:cxn ang="0">
                  <a:pos x="86" y="130"/>
                </a:cxn>
                <a:cxn ang="0">
                  <a:pos x="126" y="196"/>
                </a:cxn>
                <a:cxn ang="0">
                  <a:pos x="96" y="214"/>
                </a:cxn>
                <a:cxn ang="0">
                  <a:pos x="0" y="54"/>
                </a:cxn>
              </a:cxnLst>
              <a:rect l="0" t="0" r="r" b="b"/>
              <a:pathLst>
                <a:path w="230" h="214">
                  <a:moveTo>
                    <a:pt x="0" y="54"/>
                  </a:moveTo>
                  <a:lnTo>
                    <a:pt x="64" y="16"/>
                  </a:lnTo>
                  <a:lnTo>
                    <a:pt x="64" y="16"/>
                  </a:lnTo>
                  <a:lnTo>
                    <a:pt x="84" y="4"/>
                  </a:lnTo>
                  <a:lnTo>
                    <a:pt x="100" y="0"/>
                  </a:lnTo>
                  <a:lnTo>
                    <a:pt x="100" y="0"/>
                  </a:lnTo>
                  <a:lnTo>
                    <a:pt x="114" y="0"/>
                  </a:lnTo>
                  <a:lnTo>
                    <a:pt x="126" y="4"/>
                  </a:lnTo>
                  <a:lnTo>
                    <a:pt x="126" y="4"/>
                  </a:lnTo>
                  <a:lnTo>
                    <a:pt x="138" y="14"/>
                  </a:lnTo>
                  <a:lnTo>
                    <a:pt x="148" y="26"/>
                  </a:lnTo>
                  <a:lnTo>
                    <a:pt x="148" y="26"/>
                  </a:lnTo>
                  <a:lnTo>
                    <a:pt x="152" y="36"/>
                  </a:lnTo>
                  <a:lnTo>
                    <a:pt x="156" y="44"/>
                  </a:lnTo>
                  <a:lnTo>
                    <a:pt x="156" y="54"/>
                  </a:lnTo>
                  <a:lnTo>
                    <a:pt x="156" y="62"/>
                  </a:lnTo>
                  <a:lnTo>
                    <a:pt x="156" y="62"/>
                  </a:lnTo>
                  <a:lnTo>
                    <a:pt x="154" y="70"/>
                  </a:lnTo>
                  <a:lnTo>
                    <a:pt x="150" y="78"/>
                  </a:lnTo>
                  <a:lnTo>
                    <a:pt x="144" y="86"/>
                  </a:lnTo>
                  <a:lnTo>
                    <a:pt x="136" y="94"/>
                  </a:lnTo>
                  <a:lnTo>
                    <a:pt x="136" y="94"/>
                  </a:lnTo>
                  <a:lnTo>
                    <a:pt x="148" y="94"/>
                  </a:lnTo>
                  <a:lnTo>
                    <a:pt x="160" y="98"/>
                  </a:lnTo>
                  <a:lnTo>
                    <a:pt x="160" y="98"/>
                  </a:lnTo>
                  <a:lnTo>
                    <a:pt x="174" y="104"/>
                  </a:lnTo>
                  <a:lnTo>
                    <a:pt x="192" y="114"/>
                  </a:lnTo>
                  <a:lnTo>
                    <a:pt x="230" y="134"/>
                  </a:lnTo>
                  <a:lnTo>
                    <a:pt x="194" y="156"/>
                  </a:lnTo>
                  <a:lnTo>
                    <a:pt x="152" y="134"/>
                  </a:lnTo>
                  <a:lnTo>
                    <a:pt x="152" y="134"/>
                  </a:lnTo>
                  <a:lnTo>
                    <a:pt x="132" y="124"/>
                  </a:lnTo>
                  <a:lnTo>
                    <a:pt x="120" y="120"/>
                  </a:lnTo>
                  <a:lnTo>
                    <a:pt x="120" y="120"/>
                  </a:lnTo>
                  <a:lnTo>
                    <a:pt x="114" y="118"/>
                  </a:lnTo>
                  <a:lnTo>
                    <a:pt x="108" y="118"/>
                  </a:lnTo>
                  <a:lnTo>
                    <a:pt x="108" y="118"/>
                  </a:lnTo>
                  <a:lnTo>
                    <a:pt x="100" y="120"/>
                  </a:lnTo>
                  <a:lnTo>
                    <a:pt x="92" y="126"/>
                  </a:lnTo>
                  <a:lnTo>
                    <a:pt x="86" y="130"/>
                  </a:lnTo>
                  <a:lnTo>
                    <a:pt x="126" y="196"/>
                  </a:lnTo>
                  <a:lnTo>
                    <a:pt x="96" y="214"/>
                  </a:lnTo>
                  <a:lnTo>
                    <a:pt x="0" y="54"/>
                  </a:lnTo>
                  <a:close/>
                </a:path>
              </a:pathLst>
            </a:custGeom>
            <a:solidFill>
              <a:schemeClr val="bg1"/>
            </a:solidFill>
            <a:ln w="2">
              <a:noFill/>
              <a:prstDash val="solid"/>
              <a:round/>
              <a:headEnd/>
              <a:tailEnd/>
            </a:ln>
          </p:spPr>
          <p:txBody>
            <a:bodyPr/>
            <a:lstStyle/>
            <a:p>
              <a:pPr>
                <a:defRPr/>
              </a:pPr>
              <a:endParaRPr lang="tr-TR"/>
            </a:p>
          </p:txBody>
        </p:sp>
        <p:sp>
          <p:nvSpPr>
            <p:cNvPr id="36" name="Freeform 53"/>
            <p:cNvSpPr>
              <a:spLocks/>
            </p:cNvSpPr>
            <p:nvPr userDrawn="1"/>
          </p:nvSpPr>
          <p:spPr bwMode="auto">
            <a:xfrm>
              <a:off x="5315399" y="4873320"/>
              <a:ext cx="164576" cy="175698"/>
            </a:xfrm>
            <a:custGeom>
              <a:avLst/>
              <a:gdLst/>
              <a:ahLst/>
              <a:cxnLst>
                <a:cxn ang="0">
                  <a:pos x="166" y="132"/>
                </a:cxn>
                <a:cxn ang="0">
                  <a:pos x="128" y="108"/>
                </a:cxn>
                <a:cxn ang="0">
                  <a:pos x="72" y="148"/>
                </a:cxn>
                <a:cxn ang="0">
                  <a:pos x="86" y="190"/>
                </a:cxn>
                <a:cxn ang="0">
                  <a:pos x="56" y="212"/>
                </a:cxn>
                <a:cxn ang="0">
                  <a:pos x="0" y="22"/>
                </a:cxn>
                <a:cxn ang="0">
                  <a:pos x="32" y="0"/>
                </a:cxn>
                <a:cxn ang="0">
                  <a:pos x="196" y="110"/>
                </a:cxn>
                <a:cxn ang="0">
                  <a:pos x="166" y="132"/>
                </a:cxn>
              </a:cxnLst>
              <a:rect l="0" t="0" r="r" b="b"/>
              <a:pathLst>
                <a:path w="196" h="212">
                  <a:moveTo>
                    <a:pt x="166" y="132"/>
                  </a:moveTo>
                  <a:lnTo>
                    <a:pt x="128" y="108"/>
                  </a:lnTo>
                  <a:lnTo>
                    <a:pt x="72" y="148"/>
                  </a:lnTo>
                  <a:lnTo>
                    <a:pt x="86" y="190"/>
                  </a:lnTo>
                  <a:lnTo>
                    <a:pt x="56" y="212"/>
                  </a:lnTo>
                  <a:lnTo>
                    <a:pt x="0" y="22"/>
                  </a:lnTo>
                  <a:lnTo>
                    <a:pt x="32" y="0"/>
                  </a:lnTo>
                  <a:lnTo>
                    <a:pt x="196" y="110"/>
                  </a:lnTo>
                  <a:lnTo>
                    <a:pt x="166" y="132"/>
                  </a:lnTo>
                  <a:close/>
                </a:path>
              </a:pathLst>
            </a:custGeom>
            <a:solidFill>
              <a:schemeClr val="bg1"/>
            </a:solidFill>
            <a:ln w="2">
              <a:noFill/>
              <a:prstDash val="solid"/>
              <a:round/>
              <a:headEnd/>
              <a:tailEnd/>
            </a:ln>
          </p:spPr>
          <p:txBody>
            <a:bodyPr/>
            <a:lstStyle/>
            <a:p>
              <a:pPr>
                <a:defRPr/>
              </a:pPr>
              <a:endParaRPr lang="tr-TR"/>
            </a:p>
          </p:txBody>
        </p:sp>
        <p:sp>
          <p:nvSpPr>
            <p:cNvPr id="37" name="Freeform 55"/>
            <p:cNvSpPr>
              <a:spLocks/>
            </p:cNvSpPr>
            <p:nvPr userDrawn="1"/>
          </p:nvSpPr>
          <p:spPr bwMode="auto">
            <a:xfrm>
              <a:off x="5403173" y="4785471"/>
              <a:ext cx="148117" cy="153735"/>
            </a:xfrm>
            <a:custGeom>
              <a:avLst/>
              <a:gdLst/>
              <a:ahLst/>
              <a:cxnLst>
                <a:cxn ang="0">
                  <a:pos x="84" y="138"/>
                </a:cxn>
                <a:cxn ang="0">
                  <a:pos x="96" y="148"/>
                </a:cxn>
                <a:cxn ang="0">
                  <a:pos x="110" y="150"/>
                </a:cxn>
                <a:cxn ang="0">
                  <a:pos x="122" y="148"/>
                </a:cxn>
                <a:cxn ang="0">
                  <a:pos x="136" y="140"/>
                </a:cxn>
                <a:cxn ang="0">
                  <a:pos x="144" y="130"/>
                </a:cxn>
                <a:cxn ang="0">
                  <a:pos x="148" y="118"/>
                </a:cxn>
                <a:cxn ang="0">
                  <a:pos x="150" y="112"/>
                </a:cxn>
                <a:cxn ang="0">
                  <a:pos x="144" y="98"/>
                </a:cxn>
                <a:cxn ang="0">
                  <a:pos x="138" y="94"/>
                </a:cxn>
                <a:cxn ang="0">
                  <a:pos x="134" y="92"/>
                </a:cxn>
                <a:cxn ang="0">
                  <a:pos x="122" y="94"/>
                </a:cxn>
                <a:cxn ang="0">
                  <a:pos x="92" y="108"/>
                </a:cxn>
                <a:cxn ang="0">
                  <a:pos x="74" y="116"/>
                </a:cxn>
                <a:cxn ang="0">
                  <a:pos x="58" y="120"/>
                </a:cxn>
                <a:cxn ang="0">
                  <a:pos x="34" y="116"/>
                </a:cxn>
                <a:cxn ang="0">
                  <a:pos x="24" y="112"/>
                </a:cxn>
                <a:cxn ang="0">
                  <a:pos x="14" y="102"/>
                </a:cxn>
                <a:cxn ang="0">
                  <a:pos x="0" y="78"/>
                </a:cxn>
                <a:cxn ang="0">
                  <a:pos x="0" y="64"/>
                </a:cxn>
                <a:cxn ang="0">
                  <a:pos x="4" y="50"/>
                </a:cxn>
                <a:cxn ang="0">
                  <a:pos x="26" y="22"/>
                </a:cxn>
                <a:cxn ang="0">
                  <a:pos x="38" y="12"/>
                </a:cxn>
                <a:cxn ang="0">
                  <a:pos x="60" y="2"/>
                </a:cxn>
                <a:cxn ang="0">
                  <a:pos x="72" y="0"/>
                </a:cxn>
                <a:cxn ang="0">
                  <a:pos x="94" y="4"/>
                </a:cxn>
                <a:cxn ang="0">
                  <a:pos x="112" y="20"/>
                </a:cxn>
                <a:cxn ang="0">
                  <a:pos x="88" y="44"/>
                </a:cxn>
                <a:cxn ang="0">
                  <a:pos x="72" y="36"/>
                </a:cxn>
                <a:cxn ang="0">
                  <a:pos x="66" y="36"/>
                </a:cxn>
                <a:cxn ang="0">
                  <a:pos x="46" y="46"/>
                </a:cxn>
                <a:cxn ang="0">
                  <a:pos x="38" y="54"/>
                </a:cxn>
                <a:cxn ang="0">
                  <a:pos x="34" y="64"/>
                </a:cxn>
                <a:cxn ang="0">
                  <a:pos x="36" y="78"/>
                </a:cxn>
                <a:cxn ang="0">
                  <a:pos x="42" y="82"/>
                </a:cxn>
                <a:cxn ang="0">
                  <a:pos x="50" y="84"/>
                </a:cxn>
                <a:cxn ang="0">
                  <a:pos x="82" y="70"/>
                </a:cxn>
                <a:cxn ang="0">
                  <a:pos x="104" y="60"/>
                </a:cxn>
                <a:cxn ang="0">
                  <a:pos x="120" y="56"/>
                </a:cxn>
                <a:cxn ang="0">
                  <a:pos x="146" y="58"/>
                </a:cxn>
                <a:cxn ang="0">
                  <a:pos x="158" y="64"/>
                </a:cxn>
                <a:cxn ang="0">
                  <a:pos x="170" y="74"/>
                </a:cxn>
                <a:cxn ang="0">
                  <a:pos x="182" y="94"/>
                </a:cxn>
                <a:cxn ang="0">
                  <a:pos x="184" y="116"/>
                </a:cxn>
                <a:cxn ang="0">
                  <a:pos x="182" y="128"/>
                </a:cxn>
                <a:cxn ang="0">
                  <a:pos x="168" y="152"/>
                </a:cxn>
                <a:cxn ang="0">
                  <a:pos x="156" y="164"/>
                </a:cxn>
                <a:cxn ang="0">
                  <a:pos x="132" y="180"/>
                </a:cxn>
                <a:cxn ang="0">
                  <a:pos x="108" y="186"/>
                </a:cxn>
                <a:cxn ang="0">
                  <a:pos x="84" y="180"/>
                </a:cxn>
                <a:cxn ang="0">
                  <a:pos x="60" y="164"/>
                </a:cxn>
              </a:cxnLst>
              <a:rect l="0" t="0" r="r" b="b"/>
              <a:pathLst>
                <a:path w="184" h="186">
                  <a:moveTo>
                    <a:pt x="60" y="164"/>
                  </a:moveTo>
                  <a:lnTo>
                    <a:pt x="84" y="138"/>
                  </a:lnTo>
                  <a:lnTo>
                    <a:pt x="84" y="138"/>
                  </a:lnTo>
                  <a:lnTo>
                    <a:pt x="96" y="148"/>
                  </a:lnTo>
                  <a:lnTo>
                    <a:pt x="104" y="150"/>
                  </a:lnTo>
                  <a:lnTo>
                    <a:pt x="110" y="150"/>
                  </a:lnTo>
                  <a:lnTo>
                    <a:pt x="116" y="150"/>
                  </a:lnTo>
                  <a:lnTo>
                    <a:pt x="122" y="148"/>
                  </a:lnTo>
                  <a:lnTo>
                    <a:pt x="130" y="144"/>
                  </a:lnTo>
                  <a:lnTo>
                    <a:pt x="136" y="140"/>
                  </a:lnTo>
                  <a:lnTo>
                    <a:pt x="136" y="140"/>
                  </a:lnTo>
                  <a:lnTo>
                    <a:pt x="144" y="130"/>
                  </a:lnTo>
                  <a:lnTo>
                    <a:pt x="148" y="124"/>
                  </a:lnTo>
                  <a:lnTo>
                    <a:pt x="148" y="118"/>
                  </a:lnTo>
                  <a:lnTo>
                    <a:pt x="148" y="118"/>
                  </a:lnTo>
                  <a:lnTo>
                    <a:pt x="150" y="112"/>
                  </a:lnTo>
                  <a:lnTo>
                    <a:pt x="148" y="108"/>
                  </a:lnTo>
                  <a:lnTo>
                    <a:pt x="144" y="98"/>
                  </a:lnTo>
                  <a:lnTo>
                    <a:pt x="144" y="98"/>
                  </a:lnTo>
                  <a:lnTo>
                    <a:pt x="138" y="94"/>
                  </a:lnTo>
                  <a:lnTo>
                    <a:pt x="134" y="92"/>
                  </a:lnTo>
                  <a:lnTo>
                    <a:pt x="134" y="92"/>
                  </a:lnTo>
                  <a:lnTo>
                    <a:pt x="128" y="92"/>
                  </a:lnTo>
                  <a:lnTo>
                    <a:pt x="122" y="94"/>
                  </a:lnTo>
                  <a:lnTo>
                    <a:pt x="122" y="94"/>
                  </a:lnTo>
                  <a:lnTo>
                    <a:pt x="92" y="108"/>
                  </a:lnTo>
                  <a:lnTo>
                    <a:pt x="92" y="108"/>
                  </a:lnTo>
                  <a:lnTo>
                    <a:pt x="74" y="116"/>
                  </a:lnTo>
                  <a:lnTo>
                    <a:pt x="58" y="120"/>
                  </a:lnTo>
                  <a:lnTo>
                    <a:pt x="58" y="120"/>
                  </a:lnTo>
                  <a:lnTo>
                    <a:pt x="46" y="120"/>
                  </a:lnTo>
                  <a:lnTo>
                    <a:pt x="34" y="116"/>
                  </a:lnTo>
                  <a:lnTo>
                    <a:pt x="34" y="116"/>
                  </a:lnTo>
                  <a:lnTo>
                    <a:pt x="24" y="112"/>
                  </a:lnTo>
                  <a:lnTo>
                    <a:pt x="14" y="102"/>
                  </a:lnTo>
                  <a:lnTo>
                    <a:pt x="14" y="102"/>
                  </a:lnTo>
                  <a:lnTo>
                    <a:pt x="6" y="90"/>
                  </a:lnTo>
                  <a:lnTo>
                    <a:pt x="0" y="78"/>
                  </a:lnTo>
                  <a:lnTo>
                    <a:pt x="0" y="78"/>
                  </a:lnTo>
                  <a:lnTo>
                    <a:pt x="0" y="64"/>
                  </a:lnTo>
                  <a:lnTo>
                    <a:pt x="4" y="50"/>
                  </a:lnTo>
                  <a:lnTo>
                    <a:pt x="4" y="50"/>
                  </a:lnTo>
                  <a:lnTo>
                    <a:pt x="14" y="36"/>
                  </a:lnTo>
                  <a:lnTo>
                    <a:pt x="26" y="22"/>
                  </a:lnTo>
                  <a:lnTo>
                    <a:pt x="26" y="22"/>
                  </a:lnTo>
                  <a:lnTo>
                    <a:pt x="38" y="12"/>
                  </a:lnTo>
                  <a:lnTo>
                    <a:pt x="48" y="6"/>
                  </a:lnTo>
                  <a:lnTo>
                    <a:pt x="60" y="2"/>
                  </a:lnTo>
                  <a:lnTo>
                    <a:pt x="72" y="0"/>
                  </a:lnTo>
                  <a:lnTo>
                    <a:pt x="72" y="0"/>
                  </a:lnTo>
                  <a:lnTo>
                    <a:pt x="82" y="2"/>
                  </a:lnTo>
                  <a:lnTo>
                    <a:pt x="94" y="4"/>
                  </a:lnTo>
                  <a:lnTo>
                    <a:pt x="104" y="10"/>
                  </a:lnTo>
                  <a:lnTo>
                    <a:pt x="112" y="20"/>
                  </a:lnTo>
                  <a:lnTo>
                    <a:pt x="88" y="44"/>
                  </a:lnTo>
                  <a:lnTo>
                    <a:pt x="88" y="44"/>
                  </a:lnTo>
                  <a:lnTo>
                    <a:pt x="76" y="38"/>
                  </a:lnTo>
                  <a:lnTo>
                    <a:pt x="72" y="36"/>
                  </a:lnTo>
                  <a:lnTo>
                    <a:pt x="66" y="36"/>
                  </a:lnTo>
                  <a:lnTo>
                    <a:pt x="66" y="36"/>
                  </a:lnTo>
                  <a:lnTo>
                    <a:pt x="56" y="38"/>
                  </a:lnTo>
                  <a:lnTo>
                    <a:pt x="46" y="46"/>
                  </a:lnTo>
                  <a:lnTo>
                    <a:pt x="46" y="46"/>
                  </a:lnTo>
                  <a:lnTo>
                    <a:pt x="38" y="54"/>
                  </a:lnTo>
                  <a:lnTo>
                    <a:pt x="34" y="64"/>
                  </a:lnTo>
                  <a:lnTo>
                    <a:pt x="34" y="64"/>
                  </a:lnTo>
                  <a:lnTo>
                    <a:pt x="34" y="72"/>
                  </a:lnTo>
                  <a:lnTo>
                    <a:pt x="36" y="78"/>
                  </a:lnTo>
                  <a:lnTo>
                    <a:pt x="36" y="78"/>
                  </a:lnTo>
                  <a:lnTo>
                    <a:pt x="42" y="82"/>
                  </a:lnTo>
                  <a:lnTo>
                    <a:pt x="50" y="84"/>
                  </a:lnTo>
                  <a:lnTo>
                    <a:pt x="50" y="84"/>
                  </a:lnTo>
                  <a:lnTo>
                    <a:pt x="62" y="80"/>
                  </a:lnTo>
                  <a:lnTo>
                    <a:pt x="82" y="70"/>
                  </a:lnTo>
                  <a:lnTo>
                    <a:pt x="82" y="70"/>
                  </a:lnTo>
                  <a:lnTo>
                    <a:pt x="104" y="60"/>
                  </a:lnTo>
                  <a:lnTo>
                    <a:pt x="120" y="56"/>
                  </a:lnTo>
                  <a:lnTo>
                    <a:pt x="120" y="56"/>
                  </a:lnTo>
                  <a:lnTo>
                    <a:pt x="132" y="54"/>
                  </a:lnTo>
                  <a:lnTo>
                    <a:pt x="146" y="58"/>
                  </a:lnTo>
                  <a:lnTo>
                    <a:pt x="146" y="58"/>
                  </a:lnTo>
                  <a:lnTo>
                    <a:pt x="158" y="64"/>
                  </a:lnTo>
                  <a:lnTo>
                    <a:pt x="170" y="74"/>
                  </a:lnTo>
                  <a:lnTo>
                    <a:pt x="170" y="74"/>
                  </a:lnTo>
                  <a:lnTo>
                    <a:pt x="176" y="84"/>
                  </a:lnTo>
                  <a:lnTo>
                    <a:pt x="182" y="94"/>
                  </a:lnTo>
                  <a:lnTo>
                    <a:pt x="184" y="104"/>
                  </a:lnTo>
                  <a:lnTo>
                    <a:pt x="184" y="116"/>
                  </a:lnTo>
                  <a:lnTo>
                    <a:pt x="184" y="116"/>
                  </a:lnTo>
                  <a:lnTo>
                    <a:pt x="182" y="128"/>
                  </a:lnTo>
                  <a:lnTo>
                    <a:pt x="176" y="140"/>
                  </a:lnTo>
                  <a:lnTo>
                    <a:pt x="168" y="152"/>
                  </a:lnTo>
                  <a:lnTo>
                    <a:pt x="156" y="164"/>
                  </a:lnTo>
                  <a:lnTo>
                    <a:pt x="156" y="164"/>
                  </a:lnTo>
                  <a:lnTo>
                    <a:pt x="144" y="174"/>
                  </a:lnTo>
                  <a:lnTo>
                    <a:pt x="132" y="180"/>
                  </a:lnTo>
                  <a:lnTo>
                    <a:pt x="120" y="184"/>
                  </a:lnTo>
                  <a:lnTo>
                    <a:pt x="108" y="186"/>
                  </a:lnTo>
                  <a:lnTo>
                    <a:pt x="96" y="184"/>
                  </a:lnTo>
                  <a:lnTo>
                    <a:pt x="84" y="180"/>
                  </a:lnTo>
                  <a:lnTo>
                    <a:pt x="72" y="174"/>
                  </a:lnTo>
                  <a:lnTo>
                    <a:pt x="60" y="164"/>
                  </a:lnTo>
                  <a:lnTo>
                    <a:pt x="60" y="164"/>
                  </a:lnTo>
                  <a:close/>
                </a:path>
              </a:pathLst>
            </a:custGeom>
            <a:solidFill>
              <a:schemeClr val="bg1"/>
            </a:solidFill>
            <a:ln w="2">
              <a:noFill/>
              <a:prstDash val="solid"/>
              <a:round/>
              <a:headEnd/>
              <a:tailEnd/>
            </a:ln>
          </p:spPr>
          <p:txBody>
            <a:bodyPr/>
            <a:lstStyle/>
            <a:p>
              <a:pPr>
                <a:defRPr/>
              </a:pPr>
              <a:endParaRPr lang="tr-TR"/>
            </a:p>
          </p:txBody>
        </p:sp>
        <p:sp>
          <p:nvSpPr>
            <p:cNvPr id="38" name="Freeform 56"/>
            <p:cNvSpPr>
              <a:spLocks/>
            </p:cNvSpPr>
            <p:nvPr userDrawn="1"/>
          </p:nvSpPr>
          <p:spPr bwMode="auto">
            <a:xfrm>
              <a:off x="5469004" y="4675660"/>
              <a:ext cx="170060" cy="164716"/>
            </a:xfrm>
            <a:custGeom>
              <a:avLst/>
              <a:gdLst/>
              <a:ahLst/>
              <a:cxnLst>
                <a:cxn ang="0">
                  <a:pos x="176" y="202"/>
                </a:cxn>
                <a:cxn ang="0">
                  <a:pos x="122" y="146"/>
                </a:cxn>
                <a:cxn ang="0">
                  <a:pos x="0" y="112"/>
                </a:cxn>
                <a:cxn ang="0">
                  <a:pos x="30" y="84"/>
                </a:cxn>
                <a:cxn ang="0">
                  <a:pos x="110" y="108"/>
                </a:cxn>
                <a:cxn ang="0">
                  <a:pos x="88" y="28"/>
                </a:cxn>
                <a:cxn ang="0">
                  <a:pos x="118" y="0"/>
                </a:cxn>
                <a:cxn ang="0">
                  <a:pos x="146" y="122"/>
                </a:cxn>
                <a:cxn ang="0">
                  <a:pos x="202" y="178"/>
                </a:cxn>
                <a:cxn ang="0">
                  <a:pos x="176" y="202"/>
                </a:cxn>
              </a:cxnLst>
              <a:rect l="0" t="0" r="r" b="b"/>
              <a:pathLst>
                <a:path w="202" h="202">
                  <a:moveTo>
                    <a:pt x="176" y="202"/>
                  </a:moveTo>
                  <a:lnTo>
                    <a:pt x="122" y="146"/>
                  </a:lnTo>
                  <a:lnTo>
                    <a:pt x="0" y="112"/>
                  </a:lnTo>
                  <a:lnTo>
                    <a:pt x="30" y="84"/>
                  </a:lnTo>
                  <a:lnTo>
                    <a:pt x="110" y="108"/>
                  </a:lnTo>
                  <a:lnTo>
                    <a:pt x="88" y="28"/>
                  </a:lnTo>
                  <a:lnTo>
                    <a:pt x="118" y="0"/>
                  </a:lnTo>
                  <a:lnTo>
                    <a:pt x="146" y="122"/>
                  </a:lnTo>
                  <a:lnTo>
                    <a:pt x="202" y="178"/>
                  </a:lnTo>
                  <a:lnTo>
                    <a:pt x="176" y="202"/>
                  </a:lnTo>
                  <a:close/>
                </a:path>
              </a:pathLst>
            </a:custGeom>
            <a:solidFill>
              <a:schemeClr val="bg1"/>
            </a:solidFill>
            <a:ln w="2">
              <a:noFill/>
              <a:prstDash val="solid"/>
              <a:round/>
              <a:headEnd/>
              <a:tailEnd/>
            </a:ln>
          </p:spPr>
          <p:txBody>
            <a:bodyPr/>
            <a:lstStyle/>
            <a:p>
              <a:pPr>
                <a:defRPr/>
              </a:pPr>
              <a:endParaRPr lang="tr-TR"/>
            </a:p>
          </p:txBody>
        </p:sp>
        <p:sp>
          <p:nvSpPr>
            <p:cNvPr id="39" name="Freeform 57"/>
            <p:cNvSpPr>
              <a:spLocks/>
            </p:cNvSpPr>
            <p:nvPr userDrawn="1"/>
          </p:nvSpPr>
          <p:spPr bwMode="auto">
            <a:xfrm>
              <a:off x="5589693" y="4598792"/>
              <a:ext cx="153604" cy="153735"/>
            </a:xfrm>
            <a:custGeom>
              <a:avLst/>
              <a:gdLst/>
              <a:ahLst/>
              <a:cxnLst>
                <a:cxn ang="0">
                  <a:pos x="42" y="156"/>
                </a:cxn>
                <a:cxn ang="0">
                  <a:pos x="42" y="156"/>
                </a:cxn>
                <a:cxn ang="0">
                  <a:pos x="30" y="146"/>
                </a:cxn>
                <a:cxn ang="0">
                  <a:pos x="20" y="136"/>
                </a:cxn>
                <a:cxn ang="0">
                  <a:pos x="12" y="124"/>
                </a:cxn>
                <a:cxn ang="0">
                  <a:pos x="8" y="114"/>
                </a:cxn>
                <a:cxn ang="0">
                  <a:pos x="8" y="114"/>
                </a:cxn>
                <a:cxn ang="0">
                  <a:pos x="4" y="102"/>
                </a:cxn>
                <a:cxn ang="0">
                  <a:pos x="2" y="92"/>
                </a:cxn>
                <a:cxn ang="0">
                  <a:pos x="0" y="80"/>
                </a:cxn>
                <a:cxn ang="0">
                  <a:pos x="2" y="70"/>
                </a:cxn>
                <a:cxn ang="0">
                  <a:pos x="2" y="70"/>
                </a:cxn>
                <a:cxn ang="0">
                  <a:pos x="4" y="60"/>
                </a:cxn>
                <a:cxn ang="0">
                  <a:pos x="8" y="50"/>
                </a:cxn>
                <a:cxn ang="0">
                  <a:pos x="14" y="40"/>
                </a:cxn>
                <a:cxn ang="0">
                  <a:pos x="22" y="30"/>
                </a:cxn>
                <a:cxn ang="0">
                  <a:pos x="22" y="30"/>
                </a:cxn>
                <a:cxn ang="0">
                  <a:pos x="34" y="18"/>
                </a:cxn>
                <a:cxn ang="0">
                  <a:pos x="48" y="8"/>
                </a:cxn>
                <a:cxn ang="0">
                  <a:pos x="64" y="2"/>
                </a:cxn>
                <a:cxn ang="0">
                  <a:pos x="80" y="0"/>
                </a:cxn>
                <a:cxn ang="0">
                  <a:pos x="80" y="0"/>
                </a:cxn>
                <a:cxn ang="0">
                  <a:pos x="98" y="0"/>
                </a:cxn>
                <a:cxn ang="0">
                  <a:pos x="114" y="6"/>
                </a:cxn>
                <a:cxn ang="0">
                  <a:pos x="132" y="14"/>
                </a:cxn>
                <a:cxn ang="0">
                  <a:pos x="150" y="28"/>
                </a:cxn>
                <a:cxn ang="0">
                  <a:pos x="150" y="28"/>
                </a:cxn>
                <a:cxn ang="0">
                  <a:pos x="166" y="42"/>
                </a:cxn>
                <a:cxn ang="0">
                  <a:pos x="178" y="58"/>
                </a:cxn>
                <a:cxn ang="0">
                  <a:pos x="186" y="76"/>
                </a:cxn>
                <a:cxn ang="0">
                  <a:pos x="190" y="94"/>
                </a:cxn>
                <a:cxn ang="0">
                  <a:pos x="190" y="94"/>
                </a:cxn>
                <a:cxn ang="0">
                  <a:pos x="190" y="108"/>
                </a:cxn>
                <a:cxn ang="0">
                  <a:pos x="186" y="124"/>
                </a:cxn>
                <a:cxn ang="0">
                  <a:pos x="180" y="138"/>
                </a:cxn>
                <a:cxn ang="0">
                  <a:pos x="170" y="154"/>
                </a:cxn>
                <a:cxn ang="0">
                  <a:pos x="170" y="154"/>
                </a:cxn>
                <a:cxn ang="0">
                  <a:pos x="156" y="166"/>
                </a:cxn>
                <a:cxn ang="0">
                  <a:pos x="144" y="176"/>
                </a:cxn>
                <a:cxn ang="0">
                  <a:pos x="128" y="182"/>
                </a:cxn>
                <a:cxn ang="0">
                  <a:pos x="114" y="184"/>
                </a:cxn>
                <a:cxn ang="0">
                  <a:pos x="114" y="184"/>
                </a:cxn>
                <a:cxn ang="0">
                  <a:pos x="96" y="184"/>
                </a:cxn>
                <a:cxn ang="0">
                  <a:pos x="78" y="178"/>
                </a:cxn>
                <a:cxn ang="0">
                  <a:pos x="60" y="170"/>
                </a:cxn>
                <a:cxn ang="0">
                  <a:pos x="42" y="156"/>
                </a:cxn>
                <a:cxn ang="0">
                  <a:pos x="42" y="156"/>
                </a:cxn>
              </a:cxnLst>
              <a:rect l="0" t="0" r="r" b="b"/>
              <a:pathLst>
                <a:path w="190" h="184">
                  <a:moveTo>
                    <a:pt x="42" y="156"/>
                  </a:moveTo>
                  <a:lnTo>
                    <a:pt x="42" y="156"/>
                  </a:lnTo>
                  <a:lnTo>
                    <a:pt x="30" y="146"/>
                  </a:lnTo>
                  <a:lnTo>
                    <a:pt x="20" y="136"/>
                  </a:lnTo>
                  <a:lnTo>
                    <a:pt x="12" y="124"/>
                  </a:lnTo>
                  <a:lnTo>
                    <a:pt x="8" y="114"/>
                  </a:lnTo>
                  <a:lnTo>
                    <a:pt x="8" y="114"/>
                  </a:lnTo>
                  <a:lnTo>
                    <a:pt x="4" y="102"/>
                  </a:lnTo>
                  <a:lnTo>
                    <a:pt x="2" y="92"/>
                  </a:lnTo>
                  <a:lnTo>
                    <a:pt x="0" y="80"/>
                  </a:lnTo>
                  <a:lnTo>
                    <a:pt x="2" y="70"/>
                  </a:lnTo>
                  <a:lnTo>
                    <a:pt x="2" y="70"/>
                  </a:lnTo>
                  <a:lnTo>
                    <a:pt x="4" y="60"/>
                  </a:lnTo>
                  <a:lnTo>
                    <a:pt x="8" y="50"/>
                  </a:lnTo>
                  <a:lnTo>
                    <a:pt x="14" y="40"/>
                  </a:lnTo>
                  <a:lnTo>
                    <a:pt x="22" y="30"/>
                  </a:lnTo>
                  <a:lnTo>
                    <a:pt x="22" y="30"/>
                  </a:lnTo>
                  <a:lnTo>
                    <a:pt x="34" y="18"/>
                  </a:lnTo>
                  <a:lnTo>
                    <a:pt x="48" y="8"/>
                  </a:lnTo>
                  <a:lnTo>
                    <a:pt x="64" y="2"/>
                  </a:lnTo>
                  <a:lnTo>
                    <a:pt x="80" y="0"/>
                  </a:lnTo>
                  <a:lnTo>
                    <a:pt x="80" y="0"/>
                  </a:lnTo>
                  <a:lnTo>
                    <a:pt x="98" y="0"/>
                  </a:lnTo>
                  <a:lnTo>
                    <a:pt x="114" y="6"/>
                  </a:lnTo>
                  <a:lnTo>
                    <a:pt x="132" y="14"/>
                  </a:lnTo>
                  <a:lnTo>
                    <a:pt x="150" y="28"/>
                  </a:lnTo>
                  <a:lnTo>
                    <a:pt x="150" y="28"/>
                  </a:lnTo>
                  <a:lnTo>
                    <a:pt x="166" y="42"/>
                  </a:lnTo>
                  <a:lnTo>
                    <a:pt x="178" y="58"/>
                  </a:lnTo>
                  <a:lnTo>
                    <a:pt x="186" y="76"/>
                  </a:lnTo>
                  <a:lnTo>
                    <a:pt x="190" y="94"/>
                  </a:lnTo>
                  <a:lnTo>
                    <a:pt x="190" y="94"/>
                  </a:lnTo>
                  <a:lnTo>
                    <a:pt x="190" y="108"/>
                  </a:lnTo>
                  <a:lnTo>
                    <a:pt x="186" y="124"/>
                  </a:lnTo>
                  <a:lnTo>
                    <a:pt x="180" y="138"/>
                  </a:lnTo>
                  <a:lnTo>
                    <a:pt x="170" y="154"/>
                  </a:lnTo>
                  <a:lnTo>
                    <a:pt x="170" y="154"/>
                  </a:lnTo>
                  <a:lnTo>
                    <a:pt x="156" y="166"/>
                  </a:lnTo>
                  <a:lnTo>
                    <a:pt x="144" y="176"/>
                  </a:lnTo>
                  <a:lnTo>
                    <a:pt x="128" y="182"/>
                  </a:lnTo>
                  <a:lnTo>
                    <a:pt x="114" y="184"/>
                  </a:lnTo>
                  <a:lnTo>
                    <a:pt x="114" y="184"/>
                  </a:lnTo>
                  <a:lnTo>
                    <a:pt x="96" y="184"/>
                  </a:lnTo>
                  <a:lnTo>
                    <a:pt x="78" y="178"/>
                  </a:lnTo>
                  <a:lnTo>
                    <a:pt x="60" y="170"/>
                  </a:lnTo>
                  <a:lnTo>
                    <a:pt x="42" y="156"/>
                  </a:lnTo>
                  <a:lnTo>
                    <a:pt x="42" y="156"/>
                  </a:lnTo>
                  <a:close/>
                </a:path>
              </a:pathLst>
            </a:custGeom>
            <a:solidFill>
              <a:schemeClr val="bg1"/>
            </a:solidFill>
            <a:ln w="2">
              <a:noFill/>
              <a:prstDash val="solid"/>
              <a:round/>
              <a:headEnd/>
              <a:tailEnd/>
            </a:ln>
          </p:spPr>
          <p:txBody>
            <a:bodyPr/>
            <a:lstStyle/>
            <a:p>
              <a:pPr>
                <a:defRPr/>
              </a:pPr>
              <a:endParaRPr lang="tr-TR"/>
            </a:p>
          </p:txBody>
        </p:sp>
        <p:sp>
          <p:nvSpPr>
            <p:cNvPr id="40" name="Freeform 59"/>
            <p:cNvSpPr>
              <a:spLocks/>
            </p:cNvSpPr>
            <p:nvPr userDrawn="1"/>
          </p:nvSpPr>
          <p:spPr bwMode="auto">
            <a:xfrm>
              <a:off x="5655523" y="4472511"/>
              <a:ext cx="192004" cy="181186"/>
            </a:xfrm>
            <a:custGeom>
              <a:avLst/>
              <a:gdLst/>
              <a:ahLst/>
              <a:cxnLst>
                <a:cxn ang="0">
                  <a:pos x="152" y="220"/>
                </a:cxn>
                <a:cxn ang="0">
                  <a:pos x="0" y="112"/>
                </a:cxn>
                <a:cxn ang="0">
                  <a:pos x="20" y="84"/>
                </a:cxn>
                <a:cxn ang="0">
                  <a:pos x="162" y="98"/>
                </a:cxn>
                <a:cxn ang="0">
                  <a:pos x="60" y="26"/>
                </a:cxn>
                <a:cxn ang="0">
                  <a:pos x="80" y="0"/>
                </a:cxn>
                <a:cxn ang="0">
                  <a:pos x="232" y="106"/>
                </a:cxn>
                <a:cxn ang="0">
                  <a:pos x="212" y="136"/>
                </a:cxn>
                <a:cxn ang="0">
                  <a:pos x="72" y="124"/>
                </a:cxn>
                <a:cxn ang="0">
                  <a:pos x="172" y="192"/>
                </a:cxn>
                <a:cxn ang="0">
                  <a:pos x="152" y="220"/>
                </a:cxn>
              </a:cxnLst>
              <a:rect l="0" t="0" r="r" b="b"/>
              <a:pathLst>
                <a:path w="232" h="220">
                  <a:moveTo>
                    <a:pt x="152" y="220"/>
                  </a:moveTo>
                  <a:lnTo>
                    <a:pt x="0" y="112"/>
                  </a:lnTo>
                  <a:lnTo>
                    <a:pt x="20" y="84"/>
                  </a:lnTo>
                  <a:lnTo>
                    <a:pt x="162" y="98"/>
                  </a:lnTo>
                  <a:lnTo>
                    <a:pt x="60" y="26"/>
                  </a:lnTo>
                  <a:lnTo>
                    <a:pt x="80" y="0"/>
                  </a:lnTo>
                  <a:lnTo>
                    <a:pt x="232" y="106"/>
                  </a:lnTo>
                  <a:lnTo>
                    <a:pt x="212" y="136"/>
                  </a:lnTo>
                  <a:lnTo>
                    <a:pt x="72" y="124"/>
                  </a:lnTo>
                  <a:lnTo>
                    <a:pt x="172" y="192"/>
                  </a:lnTo>
                  <a:lnTo>
                    <a:pt x="152" y="220"/>
                  </a:lnTo>
                  <a:close/>
                </a:path>
              </a:pathLst>
            </a:custGeom>
            <a:solidFill>
              <a:schemeClr val="bg1"/>
            </a:solidFill>
            <a:ln w="2">
              <a:noFill/>
              <a:prstDash val="solid"/>
              <a:round/>
              <a:headEnd/>
              <a:tailEnd/>
            </a:ln>
          </p:spPr>
          <p:txBody>
            <a:bodyPr/>
            <a:lstStyle/>
            <a:p>
              <a:pPr>
                <a:defRPr/>
              </a:pPr>
              <a:endParaRPr lang="tr-TR"/>
            </a:p>
          </p:txBody>
        </p:sp>
        <p:sp>
          <p:nvSpPr>
            <p:cNvPr id="41" name="Freeform 60"/>
            <p:cNvSpPr>
              <a:spLocks/>
            </p:cNvSpPr>
            <p:nvPr userDrawn="1"/>
          </p:nvSpPr>
          <p:spPr bwMode="auto">
            <a:xfrm>
              <a:off x="5732325" y="4357208"/>
              <a:ext cx="175548" cy="159228"/>
            </a:xfrm>
            <a:custGeom>
              <a:avLst/>
              <a:gdLst/>
              <a:ahLst/>
              <a:cxnLst>
                <a:cxn ang="0">
                  <a:pos x="0" y="120"/>
                </a:cxn>
                <a:cxn ang="0">
                  <a:pos x="18" y="90"/>
                </a:cxn>
                <a:cxn ang="0">
                  <a:pos x="106" y="140"/>
                </a:cxn>
                <a:cxn ang="0">
                  <a:pos x="106" y="140"/>
                </a:cxn>
                <a:cxn ang="0">
                  <a:pos x="132" y="154"/>
                </a:cxn>
                <a:cxn ang="0">
                  <a:pos x="132" y="154"/>
                </a:cxn>
                <a:cxn ang="0">
                  <a:pos x="144" y="156"/>
                </a:cxn>
                <a:cxn ang="0">
                  <a:pos x="154" y="154"/>
                </a:cxn>
                <a:cxn ang="0">
                  <a:pos x="154" y="154"/>
                </a:cxn>
                <a:cxn ang="0">
                  <a:pos x="164" y="148"/>
                </a:cxn>
                <a:cxn ang="0">
                  <a:pos x="172" y="138"/>
                </a:cxn>
                <a:cxn ang="0">
                  <a:pos x="172" y="138"/>
                </a:cxn>
                <a:cxn ang="0">
                  <a:pos x="176" y="126"/>
                </a:cxn>
                <a:cxn ang="0">
                  <a:pos x="178" y="118"/>
                </a:cxn>
                <a:cxn ang="0">
                  <a:pos x="178" y="118"/>
                </a:cxn>
                <a:cxn ang="0">
                  <a:pos x="176" y="110"/>
                </a:cxn>
                <a:cxn ang="0">
                  <a:pos x="172" y="102"/>
                </a:cxn>
                <a:cxn ang="0">
                  <a:pos x="172" y="102"/>
                </a:cxn>
                <a:cxn ang="0">
                  <a:pos x="162" y="94"/>
                </a:cxn>
                <a:cxn ang="0">
                  <a:pos x="142" y="82"/>
                </a:cxn>
                <a:cxn ang="0">
                  <a:pos x="52" y="30"/>
                </a:cxn>
                <a:cxn ang="0">
                  <a:pos x="70" y="0"/>
                </a:cxn>
                <a:cxn ang="0">
                  <a:pos x="154" y="48"/>
                </a:cxn>
                <a:cxn ang="0">
                  <a:pos x="154" y="48"/>
                </a:cxn>
                <a:cxn ang="0">
                  <a:pos x="182" y="66"/>
                </a:cxn>
                <a:cxn ang="0">
                  <a:pos x="200" y="80"/>
                </a:cxn>
                <a:cxn ang="0">
                  <a:pos x="200" y="80"/>
                </a:cxn>
                <a:cxn ang="0">
                  <a:pos x="204" y="86"/>
                </a:cxn>
                <a:cxn ang="0">
                  <a:pos x="208" y="94"/>
                </a:cxn>
                <a:cxn ang="0">
                  <a:pos x="212" y="102"/>
                </a:cxn>
                <a:cxn ang="0">
                  <a:pos x="212" y="110"/>
                </a:cxn>
                <a:cxn ang="0">
                  <a:pos x="212" y="110"/>
                </a:cxn>
                <a:cxn ang="0">
                  <a:pos x="212" y="120"/>
                </a:cxn>
                <a:cxn ang="0">
                  <a:pos x="210" y="130"/>
                </a:cxn>
                <a:cxn ang="0">
                  <a:pos x="206" y="142"/>
                </a:cxn>
                <a:cxn ang="0">
                  <a:pos x="200" y="152"/>
                </a:cxn>
                <a:cxn ang="0">
                  <a:pos x="200" y="152"/>
                </a:cxn>
                <a:cxn ang="0">
                  <a:pos x="194" y="164"/>
                </a:cxn>
                <a:cxn ang="0">
                  <a:pos x="186" y="172"/>
                </a:cxn>
                <a:cxn ang="0">
                  <a:pos x="180" y="180"/>
                </a:cxn>
                <a:cxn ang="0">
                  <a:pos x="172" y="184"/>
                </a:cxn>
                <a:cxn ang="0">
                  <a:pos x="172" y="184"/>
                </a:cxn>
                <a:cxn ang="0">
                  <a:pos x="164" y="188"/>
                </a:cxn>
                <a:cxn ang="0">
                  <a:pos x="156" y="190"/>
                </a:cxn>
                <a:cxn ang="0">
                  <a:pos x="148" y="192"/>
                </a:cxn>
                <a:cxn ang="0">
                  <a:pos x="140" y="192"/>
                </a:cxn>
                <a:cxn ang="0">
                  <a:pos x="140" y="192"/>
                </a:cxn>
                <a:cxn ang="0">
                  <a:pos x="130" y="190"/>
                </a:cxn>
                <a:cxn ang="0">
                  <a:pos x="118" y="186"/>
                </a:cxn>
                <a:cxn ang="0">
                  <a:pos x="86" y="168"/>
                </a:cxn>
                <a:cxn ang="0">
                  <a:pos x="0" y="120"/>
                </a:cxn>
              </a:cxnLst>
              <a:rect l="0" t="0" r="r" b="b"/>
              <a:pathLst>
                <a:path w="212" h="192">
                  <a:moveTo>
                    <a:pt x="0" y="120"/>
                  </a:moveTo>
                  <a:lnTo>
                    <a:pt x="18" y="90"/>
                  </a:lnTo>
                  <a:lnTo>
                    <a:pt x="106" y="140"/>
                  </a:lnTo>
                  <a:lnTo>
                    <a:pt x="106" y="140"/>
                  </a:lnTo>
                  <a:lnTo>
                    <a:pt x="132" y="154"/>
                  </a:lnTo>
                  <a:lnTo>
                    <a:pt x="132" y="154"/>
                  </a:lnTo>
                  <a:lnTo>
                    <a:pt x="144" y="156"/>
                  </a:lnTo>
                  <a:lnTo>
                    <a:pt x="154" y="154"/>
                  </a:lnTo>
                  <a:lnTo>
                    <a:pt x="154" y="154"/>
                  </a:lnTo>
                  <a:lnTo>
                    <a:pt x="164" y="148"/>
                  </a:lnTo>
                  <a:lnTo>
                    <a:pt x="172" y="138"/>
                  </a:lnTo>
                  <a:lnTo>
                    <a:pt x="172" y="138"/>
                  </a:lnTo>
                  <a:lnTo>
                    <a:pt x="176" y="126"/>
                  </a:lnTo>
                  <a:lnTo>
                    <a:pt x="178" y="118"/>
                  </a:lnTo>
                  <a:lnTo>
                    <a:pt x="178" y="118"/>
                  </a:lnTo>
                  <a:lnTo>
                    <a:pt x="176" y="110"/>
                  </a:lnTo>
                  <a:lnTo>
                    <a:pt x="172" y="102"/>
                  </a:lnTo>
                  <a:lnTo>
                    <a:pt x="172" y="102"/>
                  </a:lnTo>
                  <a:lnTo>
                    <a:pt x="162" y="94"/>
                  </a:lnTo>
                  <a:lnTo>
                    <a:pt x="142" y="82"/>
                  </a:lnTo>
                  <a:lnTo>
                    <a:pt x="52" y="30"/>
                  </a:lnTo>
                  <a:lnTo>
                    <a:pt x="70" y="0"/>
                  </a:lnTo>
                  <a:lnTo>
                    <a:pt x="154" y="48"/>
                  </a:lnTo>
                  <a:lnTo>
                    <a:pt x="154" y="48"/>
                  </a:lnTo>
                  <a:lnTo>
                    <a:pt x="182" y="66"/>
                  </a:lnTo>
                  <a:lnTo>
                    <a:pt x="200" y="80"/>
                  </a:lnTo>
                  <a:lnTo>
                    <a:pt x="200" y="80"/>
                  </a:lnTo>
                  <a:lnTo>
                    <a:pt x="204" y="86"/>
                  </a:lnTo>
                  <a:lnTo>
                    <a:pt x="208" y="94"/>
                  </a:lnTo>
                  <a:lnTo>
                    <a:pt x="212" y="102"/>
                  </a:lnTo>
                  <a:lnTo>
                    <a:pt x="212" y="110"/>
                  </a:lnTo>
                  <a:lnTo>
                    <a:pt x="212" y="110"/>
                  </a:lnTo>
                  <a:lnTo>
                    <a:pt x="212" y="120"/>
                  </a:lnTo>
                  <a:lnTo>
                    <a:pt x="210" y="130"/>
                  </a:lnTo>
                  <a:lnTo>
                    <a:pt x="206" y="142"/>
                  </a:lnTo>
                  <a:lnTo>
                    <a:pt x="200" y="152"/>
                  </a:lnTo>
                  <a:lnTo>
                    <a:pt x="200" y="152"/>
                  </a:lnTo>
                  <a:lnTo>
                    <a:pt x="194" y="164"/>
                  </a:lnTo>
                  <a:lnTo>
                    <a:pt x="186" y="172"/>
                  </a:lnTo>
                  <a:lnTo>
                    <a:pt x="180" y="180"/>
                  </a:lnTo>
                  <a:lnTo>
                    <a:pt x="172" y="184"/>
                  </a:lnTo>
                  <a:lnTo>
                    <a:pt x="172" y="184"/>
                  </a:lnTo>
                  <a:lnTo>
                    <a:pt x="164" y="188"/>
                  </a:lnTo>
                  <a:lnTo>
                    <a:pt x="156" y="190"/>
                  </a:lnTo>
                  <a:lnTo>
                    <a:pt x="148" y="192"/>
                  </a:lnTo>
                  <a:lnTo>
                    <a:pt x="140" y="192"/>
                  </a:lnTo>
                  <a:lnTo>
                    <a:pt x="140" y="192"/>
                  </a:lnTo>
                  <a:lnTo>
                    <a:pt x="130" y="190"/>
                  </a:lnTo>
                  <a:lnTo>
                    <a:pt x="118" y="186"/>
                  </a:lnTo>
                  <a:lnTo>
                    <a:pt x="86" y="168"/>
                  </a:lnTo>
                  <a:lnTo>
                    <a:pt x="0" y="120"/>
                  </a:lnTo>
                  <a:close/>
                </a:path>
              </a:pathLst>
            </a:custGeom>
            <a:solidFill>
              <a:schemeClr val="bg1"/>
            </a:solidFill>
            <a:ln w="2">
              <a:noFill/>
              <a:prstDash val="solid"/>
              <a:round/>
              <a:headEnd/>
              <a:tailEnd/>
            </a:ln>
          </p:spPr>
          <p:txBody>
            <a:bodyPr/>
            <a:lstStyle/>
            <a:p>
              <a:pPr>
                <a:defRPr/>
              </a:pPr>
              <a:endParaRPr lang="tr-TR"/>
            </a:p>
          </p:txBody>
        </p:sp>
        <p:sp>
          <p:nvSpPr>
            <p:cNvPr id="42" name="Freeform 64"/>
            <p:cNvSpPr>
              <a:spLocks/>
            </p:cNvSpPr>
            <p:nvPr userDrawn="1"/>
          </p:nvSpPr>
          <p:spPr bwMode="auto">
            <a:xfrm>
              <a:off x="3000364" y="2309235"/>
              <a:ext cx="2907509" cy="2800180"/>
            </a:xfrm>
            <a:custGeom>
              <a:avLst/>
              <a:gdLst/>
              <a:ahLst/>
              <a:cxnLst>
                <a:cxn ang="0">
                  <a:pos x="2578" y="78"/>
                </a:cxn>
                <a:cxn ang="0">
                  <a:pos x="2796" y="240"/>
                </a:cxn>
                <a:cxn ang="0">
                  <a:pos x="2948" y="394"/>
                </a:cxn>
                <a:cxn ang="0">
                  <a:pos x="3080" y="570"/>
                </a:cxn>
                <a:cxn ang="0">
                  <a:pos x="3206" y="814"/>
                </a:cxn>
                <a:cxn ang="0">
                  <a:pos x="3278" y="1026"/>
                </a:cxn>
                <a:cxn ang="0">
                  <a:pos x="3324" y="1308"/>
                </a:cxn>
                <a:cxn ang="0">
                  <a:pos x="3320" y="1586"/>
                </a:cxn>
                <a:cxn ang="0">
                  <a:pos x="3234" y="1966"/>
                </a:cxn>
                <a:cxn ang="0">
                  <a:pos x="3102" y="2242"/>
                </a:cxn>
                <a:cxn ang="0">
                  <a:pos x="2870" y="2538"/>
                </a:cxn>
                <a:cxn ang="0">
                  <a:pos x="2640" y="2730"/>
                </a:cxn>
                <a:cxn ang="0">
                  <a:pos x="2374" y="2876"/>
                </a:cxn>
                <a:cxn ang="0">
                  <a:pos x="2004" y="2982"/>
                </a:cxn>
                <a:cxn ang="0">
                  <a:pos x="1686" y="2998"/>
                </a:cxn>
                <a:cxn ang="0">
                  <a:pos x="1302" y="2930"/>
                </a:cxn>
                <a:cxn ang="0">
                  <a:pos x="1022" y="2810"/>
                </a:cxn>
                <a:cxn ang="0">
                  <a:pos x="716" y="2590"/>
                </a:cxn>
                <a:cxn ang="0">
                  <a:pos x="514" y="2366"/>
                </a:cxn>
                <a:cxn ang="0">
                  <a:pos x="326" y="2038"/>
                </a:cxn>
                <a:cxn ang="0">
                  <a:pos x="236" y="1742"/>
                </a:cxn>
                <a:cxn ang="0">
                  <a:pos x="204" y="1424"/>
                </a:cxn>
                <a:cxn ang="0">
                  <a:pos x="230" y="1136"/>
                </a:cxn>
                <a:cxn ang="0">
                  <a:pos x="286" y="918"/>
                </a:cxn>
                <a:cxn ang="0">
                  <a:pos x="396" y="664"/>
                </a:cxn>
                <a:cxn ang="0">
                  <a:pos x="514" y="480"/>
                </a:cxn>
                <a:cxn ang="0">
                  <a:pos x="696" y="276"/>
                </a:cxn>
                <a:cxn ang="0">
                  <a:pos x="864" y="138"/>
                </a:cxn>
                <a:cxn ang="0">
                  <a:pos x="1098" y="0"/>
                </a:cxn>
                <a:cxn ang="0">
                  <a:pos x="866" y="114"/>
                </a:cxn>
                <a:cxn ang="0">
                  <a:pos x="656" y="262"/>
                </a:cxn>
                <a:cxn ang="0">
                  <a:pos x="426" y="486"/>
                </a:cxn>
                <a:cxn ang="0">
                  <a:pos x="272" y="692"/>
                </a:cxn>
                <a:cxn ang="0">
                  <a:pos x="126" y="980"/>
                </a:cxn>
                <a:cxn ang="0">
                  <a:pos x="46" y="1232"/>
                </a:cxn>
                <a:cxn ang="0">
                  <a:pos x="2" y="1564"/>
                </a:cxn>
                <a:cxn ang="0">
                  <a:pos x="20" y="1902"/>
                </a:cxn>
                <a:cxn ang="0">
                  <a:pos x="140" y="2320"/>
                </a:cxn>
                <a:cxn ang="0">
                  <a:pos x="302" y="2620"/>
                </a:cxn>
                <a:cxn ang="0">
                  <a:pos x="518" y="2882"/>
                </a:cxn>
                <a:cxn ang="0">
                  <a:pos x="850" y="3144"/>
                </a:cxn>
                <a:cxn ang="0">
                  <a:pos x="1158" y="3292"/>
                </a:cxn>
                <a:cxn ang="0">
                  <a:pos x="1586" y="3390"/>
                </a:cxn>
                <a:cxn ang="0">
                  <a:pos x="1946" y="3390"/>
                </a:cxn>
                <a:cxn ang="0">
                  <a:pos x="2372" y="3292"/>
                </a:cxn>
                <a:cxn ang="0">
                  <a:pos x="2682" y="3144"/>
                </a:cxn>
                <a:cxn ang="0">
                  <a:pos x="3014" y="2882"/>
                </a:cxn>
                <a:cxn ang="0">
                  <a:pos x="3230" y="2620"/>
                </a:cxn>
                <a:cxn ang="0">
                  <a:pos x="3392" y="2320"/>
                </a:cxn>
                <a:cxn ang="0">
                  <a:pos x="3510" y="1902"/>
                </a:cxn>
                <a:cxn ang="0">
                  <a:pos x="3530" y="1564"/>
                </a:cxn>
                <a:cxn ang="0">
                  <a:pos x="3486" y="1232"/>
                </a:cxn>
                <a:cxn ang="0">
                  <a:pos x="3406" y="980"/>
                </a:cxn>
                <a:cxn ang="0">
                  <a:pos x="3260" y="692"/>
                </a:cxn>
                <a:cxn ang="0">
                  <a:pos x="3106" y="486"/>
                </a:cxn>
                <a:cxn ang="0">
                  <a:pos x="2876" y="262"/>
                </a:cxn>
                <a:cxn ang="0">
                  <a:pos x="2666" y="114"/>
                </a:cxn>
                <a:cxn ang="0">
                  <a:pos x="2434" y="0"/>
                </a:cxn>
              </a:cxnLst>
              <a:rect l="0" t="0" r="r" b="b"/>
              <a:pathLst>
                <a:path w="3532" h="3400">
                  <a:moveTo>
                    <a:pt x="2434" y="0"/>
                  </a:moveTo>
                  <a:lnTo>
                    <a:pt x="2434" y="0"/>
                  </a:lnTo>
                  <a:lnTo>
                    <a:pt x="2482" y="24"/>
                  </a:lnTo>
                  <a:lnTo>
                    <a:pt x="2530" y="50"/>
                  </a:lnTo>
                  <a:lnTo>
                    <a:pt x="2578" y="78"/>
                  </a:lnTo>
                  <a:lnTo>
                    <a:pt x="2624" y="106"/>
                  </a:lnTo>
                  <a:lnTo>
                    <a:pt x="2668" y="138"/>
                  </a:lnTo>
                  <a:lnTo>
                    <a:pt x="2712" y="170"/>
                  </a:lnTo>
                  <a:lnTo>
                    <a:pt x="2754" y="204"/>
                  </a:lnTo>
                  <a:lnTo>
                    <a:pt x="2796" y="240"/>
                  </a:lnTo>
                  <a:lnTo>
                    <a:pt x="2796" y="240"/>
                  </a:lnTo>
                  <a:lnTo>
                    <a:pt x="2836" y="276"/>
                  </a:lnTo>
                  <a:lnTo>
                    <a:pt x="2876" y="314"/>
                  </a:lnTo>
                  <a:lnTo>
                    <a:pt x="2912" y="354"/>
                  </a:lnTo>
                  <a:lnTo>
                    <a:pt x="2948" y="394"/>
                  </a:lnTo>
                  <a:lnTo>
                    <a:pt x="2984" y="436"/>
                  </a:lnTo>
                  <a:lnTo>
                    <a:pt x="3016" y="480"/>
                  </a:lnTo>
                  <a:lnTo>
                    <a:pt x="3048" y="524"/>
                  </a:lnTo>
                  <a:lnTo>
                    <a:pt x="3080" y="570"/>
                  </a:lnTo>
                  <a:lnTo>
                    <a:pt x="3080" y="570"/>
                  </a:lnTo>
                  <a:lnTo>
                    <a:pt x="3108" y="616"/>
                  </a:lnTo>
                  <a:lnTo>
                    <a:pt x="3136" y="664"/>
                  </a:lnTo>
                  <a:lnTo>
                    <a:pt x="3160" y="714"/>
                  </a:lnTo>
                  <a:lnTo>
                    <a:pt x="3184" y="764"/>
                  </a:lnTo>
                  <a:lnTo>
                    <a:pt x="3206" y="814"/>
                  </a:lnTo>
                  <a:lnTo>
                    <a:pt x="3228" y="866"/>
                  </a:lnTo>
                  <a:lnTo>
                    <a:pt x="3246" y="918"/>
                  </a:lnTo>
                  <a:lnTo>
                    <a:pt x="3262" y="972"/>
                  </a:lnTo>
                  <a:lnTo>
                    <a:pt x="3262" y="972"/>
                  </a:lnTo>
                  <a:lnTo>
                    <a:pt x="3278" y="1026"/>
                  </a:lnTo>
                  <a:lnTo>
                    <a:pt x="3292" y="1080"/>
                  </a:lnTo>
                  <a:lnTo>
                    <a:pt x="3302" y="1136"/>
                  </a:lnTo>
                  <a:lnTo>
                    <a:pt x="3312" y="1192"/>
                  </a:lnTo>
                  <a:lnTo>
                    <a:pt x="3320" y="1250"/>
                  </a:lnTo>
                  <a:lnTo>
                    <a:pt x="3324" y="1308"/>
                  </a:lnTo>
                  <a:lnTo>
                    <a:pt x="3328" y="1366"/>
                  </a:lnTo>
                  <a:lnTo>
                    <a:pt x="3328" y="1424"/>
                  </a:lnTo>
                  <a:lnTo>
                    <a:pt x="3328" y="1424"/>
                  </a:lnTo>
                  <a:lnTo>
                    <a:pt x="3326" y="1506"/>
                  </a:lnTo>
                  <a:lnTo>
                    <a:pt x="3320" y="1586"/>
                  </a:lnTo>
                  <a:lnTo>
                    <a:pt x="3310" y="1664"/>
                  </a:lnTo>
                  <a:lnTo>
                    <a:pt x="3296" y="1742"/>
                  </a:lnTo>
                  <a:lnTo>
                    <a:pt x="3280" y="1818"/>
                  </a:lnTo>
                  <a:lnTo>
                    <a:pt x="3258" y="1892"/>
                  </a:lnTo>
                  <a:lnTo>
                    <a:pt x="3234" y="1966"/>
                  </a:lnTo>
                  <a:lnTo>
                    <a:pt x="3206" y="2038"/>
                  </a:lnTo>
                  <a:lnTo>
                    <a:pt x="3206" y="2038"/>
                  </a:lnTo>
                  <a:lnTo>
                    <a:pt x="3174" y="2108"/>
                  </a:lnTo>
                  <a:lnTo>
                    <a:pt x="3140" y="2176"/>
                  </a:lnTo>
                  <a:lnTo>
                    <a:pt x="3102" y="2242"/>
                  </a:lnTo>
                  <a:lnTo>
                    <a:pt x="3062" y="2306"/>
                  </a:lnTo>
                  <a:lnTo>
                    <a:pt x="3018" y="2366"/>
                  </a:lnTo>
                  <a:lnTo>
                    <a:pt x="2972" y="2426"/>
                  </a:lnTo>
                  <a:lnTo>
                    <a:pt x="2922" y="2484"/>
                  </a:lnTo>
                  <a:lnTo>
                    <a:pt x="2870" y="2538"/>
                  </a:lnTo>
                  <a:lnTo>
                    <a:pt x="2870" y="2538"/>
                  </a:lnTo>
                  <a:lnTo>
                    <a:pt x="2816" y="2590"/>
                  </a:lnTo>
                  <a:lnTo>
                    <a:pt x="2760" y="2640"/>
                  </a:lnTo>
                  <a:lnTo>
                    <a:pt x="2700" y="2686"/>
                  </a:lnTo>
                  <a:lnTo>
                    <a:pt x="2640" y="2730"/>
                  </a:lnTo>
                  <a:lnTo>
                    <a:pt x="2576" y="2772"/>
                  </a:lnTo>
                  <a:lnTo>
                    <a:pt x="2510" y="2810"/>
                  </a:lnTo>
                  <a:lnTo>
                    <a:pt x="2444" y="2844"/>
                  </a:lnTo>
                  <a:lnTo>
                    <a:pt x="2374" y="2876"/>
                  </a:lnTo>
                  <a:lnTo>
                    <a:pt x="2374" y="2876"/>
                  </a:lnTo>
                  <a:lnTo>
                    <a:pt x="2304" y="2904"/>
                  </a:lnTo>
                  <a:lnTo>
                    <a:pt x="2230" y="2930"/>
                  </a:lnTo>
                  <a:lnTo>
                    <a:pt x="2156" y="2950"/>
                  </a:lnTo>
                  <a:lnTo>
                    <a:pt x="2080" y="2968"/>
                  </a:lnTo>
                  <a:lnTo>
                    <a:pt x="2004" y="2982"/>
                  </a:lnTo>
                  <a:lnTo>
                    <a:pt x="1926" y="2992"/>
                  </a:lnTo>
                  <a:lnTo>
                    <a:pt x="1846" y="2998"/>
                  </a:lnTo>
                  <a:lnTo>
                    <a:pt x="1766" y="3000"/>
                  </a:lnTo>
                  <a:lnTo>
                    <a:pt x="1766" y="3000"/>
                  </a:lnTo>
                  <a:lnTo>
                    <a:pt x="1686" y="2998"/>
                  </a:lnTo>
                  <a:lnTo>
                    <a:pt x="1606" y="2992"/>
                  </a:lnTo>
                  <a:lnTo>
                    <a:pt x="1528" y="2982"/>
                  </a:lnTo>
                  <a:lnTo>
                    <a:pt x="1452" y="2968"/>
                  </a:lnTo>
                  <a:lnTo>
                    <a:pt x="1376" y="2950"/>
                  </a:lnTo>
                  <a:lnTo>
                    <a:pt x="1302" y="2930"/>
                  </a:lnTo>
                  <a:lnTo>
                    <a:pt x="1228" y="2904"/>
                  </a:lnTo>
                  <a:lnTo>
                    <a:pt x="1158" y="2876"/>
                  </a:lnTo>
                  <a:lnTo>
                    <a:pt x="1158" y="2876"/>
                  </a:lnTo>
                  <a:lnTo>
                    <a:pt x="1088" y="2844"/>
                  </a:lnTo>
                  <a:lnTo>
                    <a:pt x="1022" y="2810"/>
                  </a:lnTo>
                  <a:lnTo>
                    <a:pt x="956" y="2772"/>
                  </a:lnTo>
                  <a:lnTo>
                    <a:pt x="892" y="2730"/>
                  </a:lnTo>
                  <a:lnTo>
                    <a:pt x="832" y="2686"/>
                  </a:lnTo>
                  <a:lnTo>
                    <a:pt x="772" y="2640"/>
                  </a:lnTo>
                  <a:lnTo>
                    <a:pt x="716" y="2590"/>
                  </a:lnTo>
                  <a:lnTo>
                    <a:pt x="662" y="2538"/>
                  </a:lnTo>
                  <a:lnTo>
                    <a:pt x="662" y="2538"/>
                  </a:lnTo>
                  <a:lnTo>
                    <a:pt x="610" y="2484"/>
                  </a:lnTo>
                  <a:lnTo>
                    <a:pt x="560" y="2426"/>
                  </a:lnTo>
                  <a:lnTo>
                    <a:pt x="514" y="2366"/>
                  </a:lnTo>
                  <a:lnTo>
                    <a:pt x="470" y="2306"/>
                  </a:lnTo>
                  <a:lnTo>
                    <a:pt x="430" y="2242"/>
                  </a:lnTo>
                  <a:lnTo>
                    <a:pt x="392" y="2176"/>
                  </a:lnTo>
                  <a:lnTo>
                    <a:pt x="358" y="2108"/>
                  </a:lnTo>
                  <a:lnTo>
                    <a:pt x="326" y="2038"/>
                  </a:lnTo>
                  <a:lnTo>
                    <a:pt x="326" y="2038"/>
                  </a:lnTo>
                  <a:lnTo>
                    <a:pt x="298" y="1966"/>
                  </a:lnTo>
                  <a:lnTo>
                    <a:pt x="274" y="1892"/>
                  </a:lnTo>
                  <a:lnTo>
                    <a:pt x="252" y="1818"/>
                  </a:lnTo>
                  <a:lnTo>
                    <a:pt x="236" y="1742"/>
                  </a:lnTo>
                  <a:lnTo>
                    <a:pt x="222" y="1664"/>
                  </a:lnTo>
                  <a:lnTo>
                    <a:pt x="212" y="1586"/>
                  </a:lnTo>
                  <a:lnTo>
                    <a:pt x="206" y="1506"/>
                  </a:lnTo>
                  <a:lnTo>
                    <a:pt x="204" y="1424"/>
                  </a:lnTo>
                  <a:lnTo>
                    <a:pt x="204" y="1424"/>
                  </a:lnTo>
                  <a:lnTo>
                    <a:pt x="204" y="1366"/>
                  </a:lnTo>
                  <a:lnTo>
                    <a:pt x="208" y="1308"/>
                  </a:lnTo>
                  <a:lnTo>
                    <a:pt x="212" y="1250"/>
                  </a:lnTo>
                  <a:lnTo>
                    <a:pt x="220" y="1192"/>
                  </a:lnTo>
                  <a:lnTo>
                    <a:pt x="230" y="1136"/>
                  </a:lnTo>
                  <a:lnTo>
                    <a:pt x="240" y="1080"/>
                  </a:lnTo>
                  <a:lnTo>
                    <a:pt x="254" y="1026"/>
                  </a:lnTo>
                  <a:lnTo>
                    <a:pt x="268" y="972"/>
                  </a:lnTo>
                  <a:lnTo>
                    <a:pt x="268" y="972"/>
                  </a:lnTo>
                  <a:lnTo>
                    <a:pt x="286" y="918"/>
                  </a:lnTo>
                  <a:lnTo>
                    <a:pt x="304" y="866"/>
                  </a:lnTo>
                  <a:lnTo>
                    <a:pt x="326" y="814"/>
                  </a:lnTo>
                  <a:lnTo>
                    <a:pt x="348" y="764"/>
                  </a:lnTo>
                  <a:lnTo>
                    <a:pt x="372" y="714"/>
                  </a:lnTo>
                  <a:lnTo>
                    <a:pt x="396" y="664"/>
                  </a:lnTo>
                  <a:lnTo>
                    <a:pt x="424" y="616"/>
                  </a:lnTo>
                  <a:lnTo>
                    <a:pt x="452" y="570"/>
                  </a:lnTo>
                  <a:lnTo>
                    <a:pt x="452" y="570"/>
                  </a:lnTo>
                  <a:lnTo>
                    <a:pt x="484" y="524"/>
                  </a:lnTo>
                  <a:lnTo>
                    <a:pt x="514" y="480"/>
                  </a:lnTo>
                  <a:lnTo>
                    <a:pt x="548" y="436"/>
                  </a:lnTo>
                  <a:lnTo>
                    <a:pt x="584" y="394"/>
                  </a:lnTo>
                  <a:lnTo>
                    <a:pt x="620" y="354"/>
                  </a:lnTo>
                  <a:lnTo>
                    <a:pt x="656" y="314"/>
                  </a:lnTo>
                  <a:lnTo>
                    <a:pt x="696" y="276"/>
                  </a:lnTo>
                  <a:lnTo>
                    <a:pt x="736" y="240"/>
                  </a:lnTo>
                  <a:lnTo>
                    <a:pt x="736" y="240"/>
                  </a:lnTo>
                  <a:lnTo>
                    <a:pt x="778" y="204"/>
                  </a:lnTo>
                  <a:lnTo>
                    <a:pt x="820" y="170"/>
                  </a:lnTo>
                  <a:lnTo>
                    <a:pt x="864" y="138"/>
                  </a:lnTo>
                  <a:lnTo>
                    <a:pt x="908" y="106"/>
                  </a:lnTo>
                  <a:lnTo>
                    <a:pt x="954" y="78"/>
                  </a:lnTo>
                  <a:lnTo>
                    <a:pt x="1002" y="50"/>
                  </a:lnTo>
                  <a:lnTo>
                    <a:pt x="1050" y="24"/>
                  </a:lnTo>
                  <a:lnTo>
                    <a:pt x="1098" y="0"/>
                  </a:lnTo>
                  <a:lnTo>
                    <a:pt x="1098" y="0"/>
                  </a:lnTo>
                  <a:lnTo>
                    <a:pt x="1040" y="24"/>
                  </a:lnTo>
                  <a:lnTo>
                    <a:pt x="980" y="52"/>
                  </a:lnTo>
                  <a:lnTo>
                    <a:pt x="924" y="82"/>
                  </a:lnTo>
                  <a:lnTo>
                    <a:pt x="866" y="114"/>
                  </a:lnTo>
                  <a:lnTo>
                    <a:pt x="812" y="148"/>
                  </a:lnTo>
                  <a:lnTo>
                    <a:pt x="758" y="184"/>
                  </a:lnTo>
                  <a:lnTo>
                    <a:pt x="706" y="222"/>
                  </a:lnTo>
                  <a:lnTo>
                    <a:pt x="656" y="262"/>
                  </a:lnTo>
                  <a:lnTo>
                    <a:pt x="656" y="262"/>
                  </a:lnTo>
                  <a:lnTo>
                    <a:pt x="606" y="302"/>
                  </a:lnTo>
                  <a:lnTo>
                    <a:pt x="558" y="346"/>
                  </a:lnTo>
                  <a:lnTo>
                    <a:pt x="512" y="390"/>
                  </a:lnTo>
                  <a:lnTo>
                    <a:pt x="468" y="438"/>
                  </a:lnTo>
                  <a:lnTo>
                    <a:pt x="426" y="486"/>
                  </a:lnTo>
                  <a:lnTo>
                    <a:pt x="384" y="534"/>
                  </a:lnTo>
                  <a:lnTo>
                    <a:pt x="346" y="586"/>
                  </a:lnTo>
                  <a:lnTo>
                    <a:pt x="308" y="638"/>
                  </a:lnTo>
                  <a:lnTo>
                    <a:pt x="308" y="638"/>
                  </a:lnTo>
                  <a:lnTo>
                    <a:pt x="272" y="692"/>
                  </a:lnTo>
                  <a:lnTo>
                    <a:pt x="240" y="748"/>
                  </a:lnTo>
                  <a:lnTo>
                    <a:pt x="208" y="804"/>
                  </a:lnTo>
                  <a:lnTo>
                    <a:pt x="178" y="862"/>
                  </a:lnTo>
                  <a:lnTo>
                    <a:pt x="150" y="920"/>
                  </a:lnTo>
                  <a:lnTo>
                    <a:pt x="126" y="980"/>
                  </a:lnTo>
                  <a:lnTo>
                    <a:pt x="102" y="1042"/>
                  </a:lnTo>
                  <a:lnTo>
                    <a:pt x="82" y="1104"/>
                  </a:lnTo>
                  <a:lnTo>
                    <a:pt x="82" y="1104"/>
                  </a:lnTo>
                  <a:lnTo>
                    <a:pt x="64" y="1166"/>
                  </a:lnTo>
                  <a:lnTo>
                    <a:pt x="46" y="1232"/>
                  </a:lnTo>
                  <a:lnTo>
                    <a:pt x="32" y="1296"/>
                  </a:lnTo>
                  <a:lnTo>
                    <a:pt x="22" y="1362"/>
                  </a:lnTo>
                  <a:lnTo>
                    <a:pt x="12" y="1430"/>
                  </a:lnTo>
                  <a:lnTo>
                    <a:pt x="6" y="1496"/>
                  </a:lnTo>
                  <a:lnTo>
                    <a:pt x="2" y="1564"/>
                  </a:lnTo>
                  <a:lnTo>
                    <a:pt x="0" y="1634"/>
                  </a:lnTo>
                  <a:lnTo>
                    <a:pt x="0" y="1634"/>
                  </a:lnTo>
                  <a:lnTo>
                    <a:pt x="2" y="1724"/>
                  </a:lnTo>
                  <a:lnTo>
                    <a:pt x="10" y="1814"/>
                  </a:lnTo>
                  <a:lnTo>
                    <a:pt x="20" y="1902"/>
                  </a:lnTo>
                  <a:lnTo>
                    <a:pt x="36" y="1990"/>
                  </a:lnTo>
                  <a:lnTo>
                    <a:pt x="56" y="2074"/>
                  </a:lnTo>
                  <a:lnTo>
                    <a:pt x="80" y="2158"/>
                  </a:lnTo>
                  <a:lnTo>
                    <a:pt x="108" y="2240"/>
                  </a:lnTo>
                  <a:lnTo>
                    <a:pt x="140" y="2320"/>
                  </a:lnTo>
                  <a:lnTo>
                    <a:pt x="140" y="2320"/>
                  </a:lnTo>
                  <a:lnTo>
                    <a:pt x="174" y="2400"/>
                  </a:lnTo>
                  <a:lnTo>
                    <a:pt x="214" y="2476"/>
                  </a:lnTo>
                  <a:lnTo>
                    <a:pt x="256" y="2550"/>
                  </a:lnTo>
                  <a:lnTo>
                    <a:pt x="302" y="2620"/>
                  </a:lnTo>
                  <a:lnTo>
                    <a:pt x="352" y="2690"/>
                  </a:lnTo>
                  <a:lnTo>
                    <a:pt x="404" y="2756"/>
                  </a:lnTo>
                  <a:lnTo>
                    <a:pt x="460" y="2820"/>
                  </a:lnTo>
                  <a:lnTo>
                    <a:pt x="518" y="2882"/>
                  </a:lnTo>
                  <a:lnTo>
                    <a:pt x="518" y="2882"/>
                  </a:lnTo>
                  <a:lnTo>
                    <a:pt x="578" y="2940"/>
                  </a:lnTo>
                  <a:lnTo>
                    <a:pt x="644" y="2996"/>
                  </a:lnTo>
                  <a:lnTo>
                    <a:pt x="710" y="3048"/>
                  </a:lnTo>
                  <a:lnTo>
                    <a:pt x="778" y="3098"/>
                  </a:lnTo>
                  <a:lnTo>
                    <a:pt x="850" y="3144"/>
                  </a:lnTo>
                  <a:lnTo>
                    <a:pt x="924" y="3186"/>
                  </a:lnTo>
                  <a:lnTo>
                    <a:pt x="1000" y="3226"/>
                  </a:lnTo>
                  <a:lnTo>
                    <a:pt x="1078" y="3260"/>
                  </a:lnTo>
                  <a:lnTo>
                    <a:pt x="1078" y="3260"/>
                  </a:lnTo>
                  <a:lnTo>
                    <a:pt x="1158" y="3292"/>
                  </a:lnTo>
                  <a:lnTo>
                    <a:pt x="1242" y="3320"/>
                  </a:lnTo>
                  <a:lnTo>
                    <a:pt x="1324" y="3344"/>
                  </a:lnTo>
                  <a:lnTo>
                    <a:pt x="1410" y="3364"/>
                  </a:lnTo>
                  <a:lnTo>
                    <a:pt x="1498" y="3378"/>
                  </a:lnTo>
                  <a:lnTo>
                    <a:pt x="1586" y="3390"/>
                  </a:lnTo>
                  <a:lnTo>
                    <a:pt x="1676" y="3396"/>
                  </a:lnTo>
                  <a:lnTo>
                    <a:pt x="1766" y="3400"/>
                  </a:lnTo>
                  <a:lnTo>
                    <a:pt x="1766" y="3400"/>
                  </a:lnTo>
                  <a:lnTo>
                    <a:pt x="1856" y="3396"/>
                  </a:lnTo>
                  <a:lnTo>
                    <a:pt x="1946" y="3390"/>
                  </a:lnTo>
                  <a:lnTo>
                    <a:pt x="2034" y="3378"/>
                  </a:lnTo>
                  <a:lnTo>
                    <a:pt x="2122" y="3364"/>
                  </a:lnTo>
                  <a:lnTo>
                    <a:pt x="2208" y="3344"/>
                  </a:lnTo>
                  <a:lnTo>
                    <a:pt x="2290" y="3320"/>
                  </a:lnTo>
                  <a:lnTo>
                    <a:pt x="2372" y="3292"/>
                  </a:lnTo>
                  <a:lnTo>
                    <a:pt x="2452" y="3260"/>
                  </a:lnTo>
                  <a:lnTo>
                    <a:pt x="2452" y="3260"/>
                  </a:lnTo>
                  <a:lnTo>
                    <a:pt x="2532" y="3226"/>
                  </a:lnTo>
                  <a:lnTo>
                    <a:pt x="2608" y="3186"/>
                  </a:lnTo>
                  <a:lnTo>
                    <a:pt x="2682" y="3144"/>
                  </a:lnTo>
                  <a:lnTo>
                    <a:pt x="2752" y="3098"/>
                  </a:lnTo>
                  <a:lnTo>
                    <a:pt x="2822" y="3048"/>
                  </a:lnTo>
                  <a:lnTo>
                    <a:pt x="2888" y="2996"/>
                  </a:lnTo>
                  <a:lnTo>
                    <a:pt x="2952" y="2940"/>
                  </a:lnTo>
                  <a:lnTo>
                    <a:pt x="3014" y="2882"/>
                  </a:lnTo>
                  <a:lnTo>
                    <a:pt x="3014" y="2882"/>
                  </a:lnTo>
                  <a:lnTo>
                    <a:pt x="3072" y="2820"/>
                  </a:lnTo>
                  <a:lnTo>
                    <a:pt x="3128" y="2756"/>
                  </a:lnTo>
                  <a:lnTo>
                    <a:pt x="3180" y="2690"/>
                  </a:lnTo>
                  <a:lnTo>
                    <a:pt x="3230" y="2620"/>
                  </a:lnTo>
                  <a:lnTo>
                    <a:pt x="3276" y="2550"/>
                  </a:lnTo>
                  <a:lnTo>
                    <a:pt x="3318" y="2476"/>
                  </a:lnTo>
                  <a:lnTo>
                    <a:pt x="3358" y="2400"/>
                  </a:lnTo>
                  <a:lnTo>
                    <a:pt x="3392" y="2320"/>
                  </a:lnTo>
                  <a:lnTo>
                    <a:pt x="3392" y="2320"/>
                  </a:lnTo>
                  <a:lnTo>
                    <a:pt x="3424" y="2240"/>
                  </a:lnTo>
                  <a:lnTo>
                    <a:pt x="3452" y="2158"/>
                  </a:lnTo>
                  <a:lnTo>
                    <a:pt x="3476" y="2074"/>
                  </a:lnTo>
                  <a:lnTo>
                    <a:pt x="3496" y="1990"/>
                  </a:lnTo>
                  <a:lnTo>
                    <a:pt x="3510" y="1902"/>
                  </a:lnTo>
                  <a:lnTo>
                    <a:pt x="3522" y="1814"/>
                  </a:lnTo>
                  <a:lnTo>
                    <a:pt x="3530" y="1724"/>
                  </a:lnTo>
                  <a:lnTo>
                    <a:pt x="3532" y="1634"/>
                  </a:lnTo>
                  <a:lnTo>
                    <a:pt x="3532" y="1634"/>
                  </a:lnTo>
                  <a:lnTo>
                    <a:pt x="3530" y="1564"/>
                  </a:lnTo>
                  <a:lnTo>
                    <a:pt x="3526" y="1496"/>
                  </a:lnTo>
                  <a:lnTo>
                    <a:pt x="3520" y="1430"/>
                  </a:lnTo>
                  <a:lnTo>
                    <a:pt x="3510" y="1362"/>
                  </a:lnTo>
                  <a:lnTo>
                    <a:pt x="3500" y="1296"/>
                  </a:lnTo>
                  <a:lnTo>
                    <a:pt x="3486" y="1232"/>
                  </a:lnTo>
                  <a:lnTo>
                    <a:pt x="3468" y="1166"/>
                  </a:lnTo>
                  <a:lnTo>
                    <a:pt x="3450" y="1104"/>
                  </a:lnTo>
                  <a:lnTo>
                    <a:pt x="3450" y="1104"/>
                  </a:lnTo>
                  <a:lnTo>
                    <a:pt x="3430" y="1042"/>
                  </a:lnTo>
                  <a:lnTo>
                    <a:pt x="3406" y="980"/>
                  </a:lnTo>
                  <a:lnTo>
                    <a:pt x="3382" y="920"/>
                  </a:lnTo>
                  <a:lnTo>
                    <a:pt x="3354" y="862"/>
                  </a:lnTo>
                  <a:lnTo>
                    <a:pt x="3324" y="804"/>
                  </a:lnTo>
                  <a:lnTo>
                    <a:pt x="3292" y="748"/>
                  </a:lnTo>
                  <a:lnTo>
                    <a:pt x="3260" y="692"/>
                  </a:lnTo>
                  <a:lnTo>
                    <a:pt x="3224" y="638"/>
                  </a:lnTo>
                  <a:lnTo>
                    <a:pt x="3224" y="638"/>
                  </a:lnTo>
                  <a:lnTo>
                    <a:pt x="3186" y="586"/>
                  </a:lnTo>
                  <a:lnTo>
                    <a:pt x="3148" y="534"/>
                  </a:lnTo>
                  <a:lnTo>
                    <a:pt x="3106" y="486"/>
                  </a:lnTo>
                  <a:lnTo>
                    <a:pt x="3064" y="438"/>
                  </a:lnTo>
                  <a:lnTo>
                    <a:pt x="3020" y="390"/>
                  </a:lnTo>
                  <a:lnTo>
                    <a:pt x="2974" y="346"/>
                  </a:lnTo>
                  <a:lnTo>
                    <a:pt x="2926" y="302"/>
                  </a:lnTo>
                  <a:lnTo>
                    <a:pt x="2876" y="262"/>
                  </a:lnTo>
                  <a:lnTo>
                    <a:pt x="2876" y="262"/>
                  </a:lnTo>
                  <a:lnTo>
                    <a:pt x="2826" y="222"/>
                  </a:lnTo>
                  <a:lnTo>
                    <a:pt x="2774" y="184"/>
                  </a:lnTo>
                  <a:lnTo>
                    <a:pt x="2720" y="148"/>
                  </a:lnTo>
                  <a:lnTo>
                    <a:pt x="2666" y="114"/>
                  </a:lnTo>
                  <a:lnTo>
                    <a:pt x="2610" y="82"/>
                  </a:lnTo>
                  <a:lnTo>
                    <a:pt x="2552" y="52"/>
                  </a:lnTo>
                  <a:lnTo>
                    <a:pt x="2492" y="24"/>
                  </a:lnTo>
                  <a:lnTo>
                    <a:pt x="2434" y="0"/>
                  </a:lnTo>
                  <a:lnTo>
                    <a:pt x="2434" y="0"/>
                  </a:lnTo>
                  <a:close/>
                </a:path>
              </a:pathLst>
            </a:custGeom>
            <a:solidFill>
              <a:schemeClr val="bg1"/>
            </a:solidFill>
            <a:ln w="2">
              <a:noFill/>
              <a:prstDash val="solid"/>
              <a:round/>
              <a:headEnd/>
              <a:tailEnd/>
            </a:ln>
          </p:spPr>
          <p:txBody>
            <a:bodyPr/>
            <a:lstStyle/>
            <a:p>
              <a:pPr>
                <a:defRPr/>
              </a:pPr>
              <a:endParaRPr lang="tr-TR"/>
            </a:p>
          </p:txBody>
        </p:sp>
        <p:sp>
          <p:nvSpPr>
            <p:cNvPr id="43" name="Freeform 65"/>
            <p:cNvSpPr>
              <a:spLocks/>
            </p:cNvSpPr>
            <p:nvPr userDrawn="1"/>
          </p:nvSpPr>
          <p:spPr bwMode="auto">
            <a:xfrm>
              <a:off x="4273085" y="4889793"/>
              <a:ext cx="60343" cy="131773"/>
            </a:xfrm>
            <a:custGeom>
              <a:avLst/>
              <a:gdLst/>
              <a:ahLst/>
              <a:cxnLst>
                <a:cxn ang="0">
                  <a:pos x="70" y="160"/>
                </a:cxn>
                <a:cxn ang="0">
                  <a:pos x="40" y="160"/>
                </a:cxn>
                <a:cxn ang="0">
                  <a:pos x="40" y="46"/>
                </a:cxn>
                <a:cxn ang="0">
                  <a:pos x="40" y="46"/>
                </a:cxn>
                <a:cxn ang="0">
                  <a:pos x="30" y="52"/>
                </a:cxn>
                <a:cxn ang="0">
                  <a:pos x="22" y="58"/>
                </a:cxn>
                <a:cxn ang="0">
                  <a:pos x="12" y="64"/>
                </a:cxn>
                <a:cxn ang="0">
                  <a:pos x="0" y="68"/>
                </a:cxn>
                <a:cxn ang="0">
                  <a:pos x="0" y="40"/>
                </a:cxn>
                <a:cxn ang="0">
                  <a:pos x="0" y="40"/>
                </a:cxn>
                <a:cxn ang="0">
                  <a:pos x="12" y="34"/>
                </a:cxn>
                <a:cxn ang="0">
                  <a:pos x="26" y="26"/>
                </a:cxn>
                <a:cxn ang="0">
                  <a:pos x="26" y="26"/>
                </a:cxn>
                <a:cxn ang="0">
                  <a:pos x="38" y="14"/>
                </a:cxn>
                <a:cxn ang="0">
                  <a:pos x="46" y="0"/>
                </a:cxn>
                <a:cxn ang="0">
                  <a:pos x="70" y="0"/>
                </a:cxn>
                <a:cxn ang="0">
                  <a:pos x="70" y="160"/>
                </a:cxn>
              </a:cxnLst>
              <a:rect l="0" t="0" r="r" b="b"/>
              <a:pathLst>
                <a:path w="70" h="160">
                  <a:moveTo>
                    <a:pt x="70" y="160"/>
                  </a:moveTo>
                  <a:lnTo>
                    <a:pt x="40" y="160"/>
                  </a:lnTo>
                  <a:lnTo>
                    <a:pt x="40" y="46"/>
                  </a:lnTo>
                  <a:lnTo>
                    <a:pt x="40" y="46"/>
                  </a:lnTo>
                  <a:lnTo>
                    <a:pt x="30" y="52"/>
                  </a:lnTo>
                  <a:lnTo>
                    <a:pt x="22" y="58"/>
                  </a:lnTo>
                  <a:lnTo>
                    <a:pt x="12" y="64"/>
                  </a:lnTo>
                  <a:lnTo>
                    <a:pt x="0" y="68"/>
                  </a:lnTo>
                  <a:lnTo>
                    <a:pt x="0" y="40"/>
                  </a:lnTo>
                  <a:lnTo>
                    <a:pt x="0" y="40"/>
                  </a:lnTo>
                  <a:lnTo>
                    <a:pt x="12" y="34"/>
                  </a:lnTo>
                  <a:lnTo>
                    <a:pt x="26" y="26"/>
                  </a:lnTo>
                  <a:lnTo>
                    <a:pt x="26" y="26"/>
                  </a:lnTo>
                  <a:lnTo>
                    <a:pt x="38" y="14"/>
                  </a:lnTo>
                  <a:lnTo>
                    <a:pt x="46" y="0"/>
                  </a:lnTo>
                  <a:lnTo>
                    <a:pt x="70" y="0"/>
                  </a:lnTo>
                  <a:lnTo>
                    <a:pt x="70" y="160"/>
                  </a:lnTo>
                  <a:close/>
                </a:path>
              </a:pathLst>
            </a:custGeom>
            <a:solidFill>
              <a:schemeClr val="accent3"/>
            </a:solidFill>
            <a:ln w="2">
              <a:noFill/>
              <a:prstDash val="solid"/>
              <a:round/>
              <a:headEnd/>
              <a:tailEnd/>
            </a:ln>
          </p:spPr>
          <p:txBody>
            <a:bodyPr/>
            <a:lstStyle/>
            <a:p>
              <a:pPr>
                <a:defRPr/>
              </a:pPr>
              <a:endParaRPr lang="tr-TR"/>
            </a:p>
          </p:txBody>
        </p:sp>
        <p:sp>
          <p:nvSpPr>
            <p:cNvPr id="44" name="Freeform 66"/>
            <p:cNvSpPr>
              <a:spLocks/>
            </p:cNvSpPr>
            <p:nvPr userDrawn="1"/>
          </p:nvSpPr>
          <p:spPr bwMode="auto">
            <a:xfrm>
              <a:off x="4366343" y="4889793"/>
              <a:ext cx="87774" cy="131773"/>
            </a:xfrm>
            <a:custGeom>
              <a:avLst/>
              <a:gdLst/>
              <a:ahLst/>
              <a:cxnLst>
                <a:cxn ang="0">
                  <a:pos x="90" y="144"/>
                </a:cxn>
                <a:cxn ang="0">
                  <a:pos x="72" y="158"/>
                </a:cxn>
                <a:cxn ang="0">
                  <a:pos x="48" y="162"/>
                </a:cxn>
                <a:cxn ang="0">
                  <a:pos x="40" y="162"/>
                </a:cxn>
                <a:cxn ang="0">
                  <a:pos x="24" y="156"/>
                </a:cxn>
                <a:cxn ang="0">
                  <a:pos x="18" y="152"/>
                </a:cxn>
                <a:cxn ang="0">
                  <a:pos x="10" y="140"/>
                </a:cxn>
                <a:cxn ang="0">
                  <a:pos x="4" y="124"/>
                </a:cxn>
                <a:cxn ang="0">
                  <a:pos x="34" y="120"/>
                </a:cxn>
                <a:cxn ang="0">
                  <a:pos x="38" y="134"/>
                </a:cxn>
                <a:cxn ang="0">
                  <a:pos x="44" y="136"/>
                </a:cxn>
                <a:cxn ang="0">
                  <a:pos x="50" y="138"/>
                </a:cxn>
                <a:cxn ang="0">
                  <a:pos x="66" y="128"/>
                </a:cxn>
                <a:cxn ang="0">
                  <a:pos x="70" y="124"/>
                </a:cxn>
                <a:cxn ang="0">
                  <a:pos x="76" y="92"/>
                </a:cxn>
                <a:cxn ang="0">
                  <a:pos x="70" y="98"/>
                </a:cxn>
                <a:cxn ang="0">
                  <a:pos x="54" y="106"/>
                </a:cxn>
                <a:cxn ang="0">
                  <a:pos x="46" y="106"/>
                </a:cxn>
                <a:cxn ang="0">
                  <a:pos x="30" y="102"/>
                </a:cxn>
                <a:cxn ang="0">
                  <a:pos x="14" y="92"/>
                </a:cxn>
                <a:cxn ang="0">
                  <a:pos x="8" y="84"/>
                </a:cxn>
                <a:cxn ang="0">
                  <a:pos x="2" y="66"/>
                </a:cxn>
                <a:cxn ang="0">
                  <a:pos x="0" y="54"/>
                </a:cxn>
                <a:cxn ang="0">
                  <a:pos x="4" y="32"/>
                </a:cxn>
                <a:cxn ang="0">
                  <a:pos x="16" y="16"/>
                </a:cxn>
                <a:cxn ang="0">
                  <a:pos x="22" y="8"/>
                </a:cxn>
                <a:cxn ang="0">
                  <a:pos x="40" y="2"/>
                </a:cxn>
                <a:cxn ang="0">
                  <a:pos x="52" y="0"/>
                </a:cxn>
                <a:cxn ang="0">
                  <a:pos x="74" y="6"/>
                </a:cxn>
                <a:cxn ang="0">
                  <a:pos x="92" y="20"/>
                </a:cxn>
                <a:cxn ang="0">
                  <a:pos x="98" y="30"/>
                </a:cxn>
                <a:cxn ang="0">
                  <a:pos x="106" y="60"/>
                </a:cxn>
                <a:cxn ang="0">
                  <a:pos x="106" y="80"/>
                </a:cxn>
                <a:cxn ang="0">
                  <a:pos x="102" y="118"/>
                </a:cxn>
                <a:cxn ang="0">
                  <a:pos x="90" y="144"/>
                </a:cxn>
              </a:cxnLst>
              <a:rect l="0" t="0" r="r" b="b"/>
              <a:pathLst>
                <a:path w="106" h="162">
                  <a:moveTo>
                    <a:pt x="90" y="144"/>
                  </a:moveTo>
                  <a:lnTo>
                    <a:pt x="90" y="144"/>
                  </a:lnTo>
                  <a:lnTo>
                    <a:pt x="82" y="152"/>
                  </a:lnTo>
                  <a:lnTo>
                    <a:pt x="72" y="158"/>
                  </a:lnTo>
                  <a:lnTo>
                    <a:pt x="62" y="162"/>
                  </a:lnTo>
                  <a:lnTo>
                    <a:pt x="48" y="162"/>
                  </a:lnTo>
                  <a:lnTo>
                    <a:pt x="48" y="162"/>
                  </a:lnTo>
                  <a:lnTo>
                    <a:pt x="40" y="162"/>
                  </a:lnTo>
                  <a:lnTo>
                    <a:pt x="32" y="160"/>
                  </a:lnTo>
                  <a:lnTo>
                    <a:pt x="24" y="156"/>
                  </a:lnTo>
                  <a:lnTo>
                    <a:pt x="18" y="152"/>
                  </a:lnTo>
                  <a:lnTo>
                    <a:pt x="18" y="152"/>
                  </a:lnTo>
                  <a:lnTo>
                    <a:pt x="14" y="148"/>
                  </a:lnTo>
                  <a:lnTo>
                    <a:pt x="10" y="140"/>
                  </a:lnTo>
                  <a:lnTo>
                    <a:pt x="6" y="132"/>
                  </a:lnTo>
                  <a:lnTo>
                    <a:pt x="4" y="124"/>
                  </a:lnTo>
                  <a:lnTo>
                    <a:pt x="34" y="120"/>
                  </a:lnTo>
                  <a:lnTo>
                    <a:pt x="34" y="120"/>
                  </a:lnTo>
                  <a:lnTo>
                    <a:pt x="36" y="128"/>
                  </a:lnTo>
                  <a:lnTo>
                    <a:pt x="38" y="134"/>
                  </a:lnTo>
                  <a:lnTo>
                    <a:pt x="38" y="134"/>
                  </a:lnTo>
                  <a:lnTo>
                    <a:pt x="44" y="136"/>
                  </a:lnTo>
                  <a:lnTo>
                    <a:pt x="50" y="138"/>
                  </a:lnTo>
                  <a:lnTo>
                    <a:pt x="50" y="138"/>
                  </a:lnTo>
                  <a:lnTo>
                    <a:pt x="60" y="136"/>
                  </a:lnTo>
                  <a:lnTo>
                    <a:pt x="66" y="128"/>
                  </a:lnTo>
                  <a:lnTo>
                    <a:pt x="66" y="128"/>
                  </a:lnTo>
                  <a:lnTo>
                    <a:pt x="70" y="124"/>
                  </a:lnTo>
                  <a:lnTo>
                    <a:pt x="72" y="116"/>
                  </a:lnTo>
                  <a:lnTo>
                    <a:pt x="76" y="92"/>
                  </a:lnTo>
                  <a:lnTo>
                    <a:pt x="76" y="92"/>
                  </a:lnTo>
                  <a:lnTo>
                    <a:pt x="70" y="98"/>
                  </a:lnTo>
                  <a:lnTo>
                    <a:pt x="62" y="102"/>
                  </a:lnTo>
                  <a:lnTo>
                    <a:pt x="54" y="106"/>
                  </a:lnTo>
                  <a:lnTo>
                    <a:pt x="46" y="106"/>
                  </a:lnTo>
                  <a:lnTo>
                    <a:pt x="46" y="106"/>
                  </a:lnTo>
                  <a:lnTo>
                    <a:pt x="38" y="106"/>
                  </a:lnTo>
                  <a:lnTo>
                    <a:pt x="30" y="102"/>
                  </a:lnTo>
                  <a:lnTo>
                    <a:pt x="22" y="98"/>
                  </a:lnTo>
                  <a:lnTo>
                    <a:pt x="14" y="92"/>
                  </a:lnTo>
                  <a:lnTo>
                    <a:pt x="14" y="92"/>
                  </a:lnTo>
                  <a:lnTo>
                    <a:pt x="8" y="84"/>
                  </a:lnTo>
                  <a:lnTo>
                    <a:pt x="4" y="76"/>
                  </a:lnTo>
                  <a:lnTo>
                    <a:pt x="2" y="66"/>
                  </a:lnTo>
                  <a:lnTo>
                    <a:pt x="0" y="54"/>
                  </a:lnTo>
                  <a:lnTo>
                    <a:pt x="0" y="54"/>
                  </a:lnTo>
                  <a:lnTo>
                    <a:pt x="2" y="42"/>
                  </a:lnTo>
                  <a:lnTo>
                    <a:pt x="4" y="32"/>
                  </a:lnTo>
                  <a:lnTo>
                    <a:pt x="8" y="24"/>
                  </a:lnTo>
                  <a:lnTo>
                    <a:pt x="16" y="16"/>
                  </a:lnTo>
                  <a:lnTo>
                    <a:pt x="16" y="16"/>
                  </a:lnTo>
                  <a:lnTo>
                    <a:pt x="22" y="8"/>
                  </a:lnTo>
                  <a:lnTo>
                    <a:pt x="32" y="4"/>
                  </a:lnTo>
                  <a:lnTo>
                    <a:pt x="40" y="2"/>
                  </a:lnTo>
                  <a:lnTo>
                    <a:pt x="52" y="0"/>
                  </a:lnTo>
                  <a:lnTo>
                    <a:pt x="52" y="0"/>
                  </a:lnTo>
                  <a:lnTo>
                    <a:pt x="64" y="2"/>
                  </a:lnTo>
                  <a:lnTo>
                    <a:pt x="74" y="6"/>
                  </a:lnTo>
                  <a:lnTo>
                    <a:pt x="82" y="10"/>
                  </a:lnTo>
                  <a:lnTo>
                    <a:pt x="92" y="20"/>
                  </a:lnTo>
                  <a:lnTo>
                    <a:pt x="92" y="20"/>
                  </a:lnTo>
                  <a:lnTo>
                    <a:pt x="98" y="30"/>
                  </a:lnTo>
                  <a:lnTo>
                    <a:pt x="102" y="44"/>
                  </a:lnTo>
                  <a:lnTo>
                    <a:pt x="106" y="60"/>
                  </a:lnTo>
                  <a:lnTo>
                    <a:pt x="106" y="80"/>
                  </a:lnTo>
                  <a:lnTo>
                    <a:pt x="106" y="80"/>
                  </a:lnTo>
                  <a:lnTo>
                    <a:pt x="106" y="100"/>
                  </a:lnTo>
                  <a:lnTo>
                    <a:pt x="102" y="118"/>
                  </a:lnTo>
                  <a:lnTo>
                    <a:pt x="98" y="132"/>
                  </a:lnTo>
                  <a:lnTo>
                    <a:pt x="90" y="144"/>
                  </a:lnTo>
                  <a:lnTo>
                    <a:pt x="90" y="144"/>
                  </a:lnTo>
                  <a:close/>
                </a:path>
              </a:pathLst>
            </a:custGeom>
            <a:solidFill>
              <a:schemeClr val="accent3"/>
            </a:solidFill>
            <a:ln w="2">
              <a:noFill/>
              <a:prstDash val="solid"/>
              <a:round/>
              <a:headEnd/>
              <a:tailEnd/>
            </a:ln>
          </p:spPr>
          <p:txBody>
            <a:bodyPr/>
            <a:lstStyle/>
            <a:p>
              <a:pPr>
                <a:defRPr/>
              </a:pPr>
              <a:endParaRPr lang="tr-TR"/>
            </a:p>
          </p:txBody>
        </p:sp>
        <p:sp>
          <p:nvSpPr>
            <p:cNvPr id="45" name="Freeform 67"/>
            <p:cNvSpPr>
              <a:spLocks/>
            </p:cNvSpPr>
            <p:nvPr userDrawn="1"/>
          </p:nvSpPr>
          <p:spPr bwMode="auto">
            <a:xfrm>
              <a:off x="4470576" y="4889793"/>
              <a:ext cx="87774" cy="131773"/>
            </a:xfrm>
            <a:custGeom>
              <a:avLst/>
              <a:gdLst/>
              <a:ahLst/>
              <a:cxnLst>
                <a:cxn ang="0">
                  <a:pos x="96" y="138"/>
                </a:cxn>
                <a:cxn ang="0">
                  <a:pos x="78" y="154"/>
                </a:cxn>
                <a:cxn ang="0">
                  <a:pos x="52" y="158"/>
                </a:cxn>
                <a:cxn ang="0">
                  <a:pos x="42" y="158"/>
                </a:cxn>
                <a:cxn ang="0">
                  <a:pos x="24" y="152"/>
                </a:cxn>
                <a:cxn ang="0">
                  <a:pos x="18" y="146"/>
                </a:cxn>
                <a:cxn ang="0">
                  <a:pos x="6" y="132"/>
                </a:cxn>
                <a:cxn ang="0">
                  <a:pos x="0" y="114"/>
                </a:cxn>
                <a:cxn ang="0">
                  <a:pos x="30" y="112"/>
                </a:cxn>
                <a:cxn ang="0">
                  <a:pos x="38" y="128"/>
                </a:cxn>
                <a:cxn ang="0">
                  <a:pos x="46" y="132"/>
                </a:cxn>
                <a:cxn ang="0">
                  <a:pos x="54" y="134"/>
                </a:cxn>
                <a:cxn ang="0">
                  <a:pos x="70" y="126"/>
                </a:cxn>
                <a:cxn ang="0">
                  <a:pos x="74" y="116"/>
                </a:cxn>
                <a:cxn ang="0">
                  <a:pos x="76" y="104"/>
                </a:cxn>
                <a:cxn ang="0">
                  <a:pos x="70" y="82"/>
                </a:cxn>
                <a:cxn ang="0">
                  <a:pos x="62" y="76"/>
                </a:cxn>
                <a:cxn ang="0">
                  <a:pos x="52" y="74"/>
                </a:cxn>
                <a:cxn ang="0">
                  <a:pos x="40" y="76"/>
                </a:cxn>
                <a:cxn ang="0">
                  <a:pos x="30" y="86"/>
                </a:cxn>
                <a:cxn ang="0">
                  <a:pos x="20" y="0"/>
                </a:cxn>
                <a:cxn ang="0">
                  <a:pos x="100" y="28"/>
                </a:cxn>
                <a:cxn ang="0">
                  <a:pos x="38" y="54"/>
                </a:cxn>
                <a:cxn ang="0">
                  <a:pos x="48" y="50"/>
                </a:cxn>
                <a:cxn ang="0">
                  <a:pos x="60" y="50"/>
                </a:cxn>
                <a:cxn ang="0">
                  <a:pos x="78" y="54"/>
                </a:cxn>
                <a:cxn ang="0">
                  <a:pos x="94" y="64"/>
                </a:cxn>
                <a:cxn ang="0">
                  <a:pos x="100" y="72"/>
                </a:cxn>
                <a:cxn ang="0">
                  <a:pos x="106" y="92"/>
                </a:cxn>
                <a:cxn ang="0">
                  <a:pos x="108" y="102"/>
                </a:cxn>
                <a:cxn ang="0">
                  <a:pos x="104" y="120"/>
                </a:cxn>
                <a:cxn ang="0">
                  <a:pos x="96" y="138"/>
                </a:cxn>
              </a:cxnLst>
              <a:rect l="0" t="0" r="r" b="b"/>
              <a:pathLst>
                <a:path w="108" h="158">
                  <a:moveTo>
                    <a:pt x="96" y="138"/>
                  </a:moveTo>
                  <a:lnTo>
                    <a:pt x="96" y="138"/>
                  </a:lnTo>
                  <a:lnTo>
                    <a:pt x="88" y="146"/>
                  </a:lnTo>
                  <a:lnTo>
                    <a:pt x="78" y="154"/>
                  </a:lnTo>
                  <a:lnTo>
                    <a:pt x="66" y="158"/>
                  </a:lnTo>
                  <a:lnTo>
                    <a:pt x="52" y="158"/>
                  </a:lnTo>
                  <a:lnTo>
                    <a:pt x="52" y="158"/>
                  </a:lnTo>
                  <a:lnTo>
                    <a:pt x="42" y="158"/>
                  </a:lnTo>
                  <a:lnTo>
                    <a:pt x="34" y="156"/>
                  </a:lnTo>
                  <a:lnTo>
                    <a:pt x="24" y="152"/>
                  </a:lnTo>
                  <a:lnTo>
                    <a:pt x="18" y="146"/>
                  </a:lnTo>
                  <a:lnTo>
                    <a:pt x="18" y="146"/>
                  </a:lnTo>
                  <a:lnTo>
                    <a:pt x="12" y="140"/>
                  </a:lnTo>
                  <a:lnTo>
                    <a:pt x="6" y="132"/>
                  </a:lnTo>
                  <a:lnTo>
                    <a:pt x="2" y="124"/>
                  </a:lnTo>
                  <a:lnTo>
                    <a:pt x="0" y="114"/>
                  </a:lnTo>
                  <a:lnTo>
                    <a:pt x="30" y="112"/>
                  </a:lnTo>
                  <a:lnTo>
                    <a:pt x="30" y="112"/>
                  </a:lnTo>
                  <a:lnTo>
                    <a:pt x="34" y="120"/>
                  </a:lnTo>
                  <a:lnTo>
                    <a:pt x="38" y="128"/>
                  </a:lnTo>
                  <a:lnTo>
                    <a:pt x="38" y="128"/>
                  </a:lnTo>
                  <a:lnTo>
                    <a:pt x="46" y="132"/>
                  </a:lnTo>
                  <a:lnTo>
                    <a:pt x="54" y="134"/>
                  </a:lnTo>
                  <a:lnTo>
                    <a:pt x="54" y="134"/>
                  </a:lnTo>
                  <a:lnTo>
                    <a:pt x="62" y="132"/>
                  </a:lnTo>
                  <a:lnTo>
                    <a:pt x="70" y="126"/>
                  </a:lnTo>
                  <a:lnTo>
                    <a:pt x="70" y="126"/>
                  </a:lnTo>
                  <a:lnTo>
                    <a:pt x="74" y="116"/>
                  </a:lnTo>
                  <a:lnTo>
                    <a:pt x="76" y="104"/>
                  </a:lnTo>
                  <a:lnTo>
                    <a:pt x="76" y="104"/>
                  </a:lnTo>
                  <a:lnTo>
                    <a:pt x="74" y="90"/>
                  </a:lnTo>
                  <a:lnTo>
                    <a:pt x="70" y="82"/>
                  </a:lnTo>
                  <a:lnTo>
                    <a:pt x="70" y="82"/>
                  </a:lnTo>
                  <a:lnTo>
                    <a:pt x="62" y="76"/>
                  </a:lnTo>
                  <a:lnTo>
                    <a:pt x="52" y="74"/>
                  </a:lnTo>
                  <a:lnTo>
                    <a:pt x="52" y="74"/>
                  </a:lnTo>
                  <a:lnTo>
                    <a:pt x="46" y="74"/>
                  </a:lnTo>
                  <a:lnTo>
                    <a:pt x="40" y="76"/>
                  </a:lnTo>
                  <a:lnTo>
                    <a:pt x="34" y="80"/>
                  </a:lnTo>
                  <a:lnTo>
                    <a:pt x="30" y="86"/>
                  </a:lnTo>
                  <a:lnTo>
                    <a:pt x="4" y="82"/>
                  </a:lnTo>
                  <a:lnTo>
                    <a:pt x="20" y="0"/>
                  </a:lnTo>
                  <a:lnTo>
                    <a:pt x="100" y="0"/>
                  </a:lnTo>
                  <a:lnTo>
                    <a:pt x="100" y="28"/>
                  </a:lnTo>
                  <a:lnTo>
                    <a:pt x="44" y="28"/>
                  </a:lnTo>
                  <a:lnTo>
                    <a:pt x="38" y="54"/>
                  </a:lnTo>
                  <a:lnTo>
                    <a:pt x="38" y="54"/>
                  </a:lnTo>
                  <a:lnTo>
                    <a:pt x="48" y="50"/>
                  </a:lnTo>
                  <a:lnTo>
                    <a:pt x="60" y="50"/>
                  </a:lnTo>
                  <a:lnTo>
                    <a:pt x="60" y="50"/>
                  </a:lnTo>
                  <a:lnTo>
                    <a:pt x="68" y="50"/>
                  </a:lnTo>
                  <a:lnTo>
                    <a:pt x="78" y="54"/>
                  </a:lnTo>
                  <a:lnTo>
                    <a:pt x="86" y="58"/>
                  </a:lnTo>
                  <a:lnTo>
                    <a:pt x="94" y="64"/>
                  </a:lnTo>
                  <a:lnTo>
                    <a:pt x="94" y="64"/>
                  </a:lnTo>
                  <a:lnTo>
                    <a:pt x="100" y="72"/>
                  </a:lnTo>
                  <a:lnTo>
                    <a:pt x="104" y="82"/>
                  </a:lnTo>
                  <a:lnTo>
                    <a:pt x="106" y="92"/>
                  </a:lnTo>
                  <a:lnTo>
                    <a:pt x="108" y="102"/>
                  </a:lnTo>
                  <a:lnTo>
                    <a:pt x="108" y="102"/>
                  </a:lnTo>
                  <a:lnTo>
                    <a:pt x="106" y="112"/>
                  </a:lnTo>
                  <a:lnTo>
                    <a:pt x="104" y="120"/>
                  </a:lnTo>
                  <a:lnTo>
                    <a:pt x="100" y="130"/>
                  </a:lnTo>
                  <a:lnTo>
                    <a:pt x="96" y="138"/>
                  </a:lnTo>
                  <a:lnTo>
                    <a:pt x="96" y="138"/>
                  </a:lnTo>
                  <a:close/>
                </a:path>
              </a:pathLst>
            </a:custGeom>
            <a:solidFill>
              <a:schemeClr val="accent3"/>
            </a:solidFill>
            <a:ln w="2">
              <a:noFill/>
              <a:prstDash val="solid"/>
              <a:round/>
              <a:headEnd/>
              <a:tailEnd/>
            </a:ln>
          </p:spPr>
          <p:txBody>
            <a:bodyPr/>
            <a:lstStyle/>
            <a:p>
              <a:pPr>
                <a:defRPr/>
              </a:pPr>
              <a:endParaRPr lang="tr-TR"/>
            </a:p>
          </p:txBody>
        </p:sp>
        <p:sp>
          <p:nvSpPr>
            <p:cNvPr id="46" name="Freeform 68"/>
            <p:cNvSpPr>
              <a:spLocks/>
            </p:cNvSpPr>
            <p:nvPr userDrawn="1"/>
          </p:nvSpPr>
          <p:spPr bwMode="auto">
            <a:xfrm>
              <a:off x="4574806" y="4889793"/>
              <a:ext cx="82290" cy="131773"/>
            </a:xfrm>
            <a:custGeom>
              <a:avLst/>
              <a:gdLst/>
              <a:ahLst/>
              <a:cxnLst>
                <a:cxn ang="0">
                  <a:pos x="90" y="148"/>
                </a:cxn>
                <a:cxn ang="0">
                  <a:pos x="72" y="160"/>
                </a:cxn>
                <a:cxn ang="0">
                  <a:pos x="52" y="162"/>
                </a:cxn>
                <a:cxn ang="0">
                  <a:pos x="42" y="162"/>
                </a:cxn>
                <a:cxn ang="0">
                  <a:pos x="24" y="156"/>
                </a:cxn>
                <a:cxn ang="0">
                  <a:pos x="16" y="152"/>
                </a:cxn>
                <a:cxn ang="0">
                  <a:pos x="4" y="136"/>
                </a:cxn>
                <a:cxn ang="0">
                  <a:pos x="0" y="114"/>
                </a:cxn>
                <a:cxn ang="0">
                  <a:pos x="0" y="102"/>
                </a:cxn>
                <a:cxn ang="0">
                  <a:pos x="6" y="90"/>
                </a:cxn>
                <a:cxn ang="0">
                  <a:pos x="14" y="82"/>
                </a:cxn>
                <a:cxn ang="0">
                  <a:pos x="26" y="74"/>
                </a:cxn>
                <a:cxn ang="0">
                  <a:pos x="8" y="60"/>
                </a:cxn>
                <a:cxn ang="0">
                  <a:pos x="4" y="52"/>
                </a:cxn>
                <a:cxn ang="0">
                  <a:pos x="2" y="42"/>
                </a:cxn>
                <a:cxn ang="0">
                  <a:pos x="6" y="26"/>
                </a:cxn>
                <a:cxn ang="0">
                  <a:pos x="16" y="12"/>
                </a:cxn>
                <a:cxn ang="0">
                  <a:pos x="22" y="6"/>
                </a:cxn>
                <a:cxn ang="0">
                  <a:pos x="40" y="2"/>
                </a:cxn>
                <a:cxn ang="0">
                  <a:pos x="50" y="0"/>
                </a:cxn>
                <a:cxn ang="0">
                  <a:pos x="70" y="4"/>
                </a:cxn>
                <a:cxn ang="0">
                  <a:pos x="86" y="12"/>
                </a:cxn>
                <a:cxn ang="0">
                  <a:pos x="92" y="18"/>
                </a:cxn>
                <a:cxn ang="0">
                  <a:pos x="98" y="32"/>
                </a:cxn>
                <a:cxn ang="0">
                  <a:pos x="98" y="42"/>
                </a:cxn>
                <a:cxn ang="0">
                  <a:pos x="92" y="60"/>
                </a:cxn>
                <a:cxn ang="0">
                  <a:pos x="86" y="68"/>
                </a:cxn>
                <a:cxn ang="0">
                  <a:pos x="76" y="74"/>
                </a:cxn>
                <a:cxn ang="0">
                  <a:pos x="96" y="90"/>
                </a:cxn>
                <a:cxn ang="0">
                  <a:pos x="102" y="100"/>
                </a:cxn>
                <a:cxn ang="0">
                  <a:pos x="104" y="114"/>
                </a:cxn>
                <a:cxn ang="0">
                  <a:pos x="100" y="132"/>
                </a:cxn>
                <a:cxn ang="0">
                  <a:pos x="90" y="148"/>
                </a:cxn>
              </a:cxnLst>
              <a:rect l="0" t="0" r="r" b="b"/>
              <a:pathLst>
                <a:path w="104" h="162">
                  <a:moveTo>
                    <a:pt x="90" y="148"/>
                  </a:moveTo>
                  <a:lnTo>
                    <a:pt x="90" y="148"/>
                  </a:lnTo>
                  <a:lnTo>
                    <a:pt x="82" y="154"/>
                  </a:lnTo>
                  <a:lnTo>
                    <a:pt x="72" y="160"/>
                  </a:lnTo>
                  <a:lnTo>
                    <a:pt x="64" y="162"/>
                  </a:lnTo>
                  <a:lnTo>
                    <a:pt x="52" y="162"/>
                  </a:lnTo>
                  <a:lnTo>
                    <a:pt x="52" y="162"/>
                  </a:lnTo>
                  <a:lnTo>
                    <a:pt x="42" y="162"/>
                  </a:lnTo>
                  <a:lnTo>
                    <a:pt x="32" y="160"/>
                  </a:lnTo>
                  <a:lnTo>
                    <a:pt x="24" y="156"/>
                  </a:lnTo>
                  <a:lnTo>
                    <a:pt x="16" y="152"/>
                  </a:lnTo>
                  <a:lnTo>
                    <a:pt x="16" y="152"/>
                  </a:lnTo>
                  <a:lnTo>
                    <a:pt x="8" y="144"/>
                  </a:lnTo>
                  <a:lnTo>
                    <a:pt x="4" y="136"/>
                  </a:lnTo>
                  <a:lnTo>
                    <a:pt x="0" y="126"/>
                  </a:lnTo>
                  <a:lnTo>
                    <a:pt x="0" y="114"/>
                  </a:lnTo>
                  <a:lnTo>
                    <a:pt x="0" y="114"/>
                  </a:lnTo>
                  <a:lnTo>
                    <a:pt x="0" y="102"/>
                  </a:lnTo>
                  <a:lnTo>
                    <a:pt x="6" y="90"/>
                  </a:lnTo>
                  <a:lnTo>
                    <a:pt x="6" y="90"/>
                  </a:lnTo>
                  <a:lnTo>
                    <a:pt x="10" y="86"/>
                  </a:lnTo>
                  <a:lnTo>
                    <a:pt x="14" y="82"/>
                  </a:lnTo>
                  <a:lnTo>
                    <a:pt x="26" y="74"/>
                  </a:lnTo>
                  <a:lnTo>
                    <a:pt x="26" y="74"/>
                  </a:lnTo>
                  <a:lnTo>
                    <a:pt x="16" y="68"/>
                  </a:lnTo>
                  <a:lnTo>
                    <a:pt x="8" y="60"/>
                  </a:lnTo>
                  <a:lnTo>
                    <a:pt x="8" y="60"/>
                  </a:lnTo>
                  <a:lnTo>
                    <a:pt x="4" y="52"/>
                  </a:lnTo>
                  <a:lnTo>
                    <a:pt x="2" y="42"/>
                  </a:lnTo>
                  <a:lnTo>
                    <a:pt x="2" y="42"/>
                  </a:lnTo>
                  <a:lnTo>
                    <a:pt x="4" y="32"/>
                  </a:lnTo>
                  <a:lnTo>
                    <a:pt x="6" y="26"/>
                  </a:lnTo>
                  <a:lnTo>
                    <a:pt x="10" y="18"/>
                  </a:lnTo>
                  <a:lnTo>
                    <a:pt x="16" y="12"/>
                  </a:lnTo>
                  <a:lnTo>
                    <a:pt x="16" y="12"/>
                  </a:lnTo>
                  <a:lnTo>
                    <a:pt x="22" y="6"/>
                  </a:lnTo>
                  <a:lnTo>
                    <a:pt x="30" y="4"/>
                  </a:lnTo>
                  <a:lnTo>
                    <a:pt x="40" y="2"/>
                  </a:lnTo>
                  <a:lnTo>
                    <a:pt x="50" y="0"/>
                  </a:lnTo>
                  <a:lnTo>
                    <a:pt x="50" y="0"/>
                  </a:lnTo>
                  <a:lnTo>
                    <a:pt x="62" y="2"/>
                  </a:lnTo>
                  <a:lnTo>
                    <a:pt x="70" y="4"/>
                  </a:lnTo>
                  <a:lnTo>
                    <a:pt x="78" y="6"/>
                  </a:lnTo>
                  <a:lnTo>
                    <a:pt x="86" y="12"/>
                  </a:lnTo>
                  <a:lnTo>
                    <a:pt x="86" y="12"/>
                  </a:lnTo>
                  <a:lnTo>
                    <a:pt x="92" y="18"/>
                  </a:lnTo>
                  <a:lnTo>
                    <a:pt x="94" y="26"/>
                  </a:lnTo>
                  <a:lnTo>
                    <a:pt x="98" y="32"/>
                  </a:lnTo>
                  <a:lnTo>
                    <a:pt x="98" y="42"/>
                  </a:lnTo>
                  <a:lnTo>
                    <a:pt x="98" y="42"/>
                  </a:lnTo>
                  <a:lnTo>
                    <a:pt x="96" y="52"/>
                  </a:lnTo>
                  <a:lnTo>
                    <a:pt x="92" y="60"/>
                  </a:lnTo>
                  <a:lnTo>
                    <a:pt x="92" y="60"/>
                  </a:lnTo>
                  <a:lnTo>
                    <a:pt x="86" y="68"/>
                  </a:lnTo>
                  <a:lnTo>
                    <a:pt x="76" y="74"/>
                  </a:lnTo>
                  <a:lnTo>
                    <a:pt x="76" y="74"/>
                  </a:lnTo>
                  <a:lnTo>
                    <a:pt x="88" y="80"/>
                  </a:lnTo>
                  <a:lnTo>
                    <a:pt x="96" y="90"/>
                  </a:lnTo>
                  <a:lnTo>
                    <a:pt x="96" y="90"/>
                  </a:lnTo>
                  <a:lnTo>
                    <a:pt x="102" y="100"/>
                  </a:lnTo>
                  <a:lnTo>
                    <a:pt x="104" y="114"/>
                  </a:lnTo>
                  <a:lnTo>
                    <a:pt x="104" y="114"/>
                  </a:lnTo>
                  <a:lnTo>
                    <a:pt x="102" y="124"/>
                  </a:lnTo>
                  <a:lnTo>
                    <a:pt x="100" y="132"/>
                  </a:lnTo>
                  <a:lnTo>
                    <a:pt x="96" y="142"/>
                  </a:lnTo>
                  <a:lnTo>
                    <a:pt x="90" y="148"/>
                  </a:lnTo>
                  <a:lnTo>
                    <a:pt x="90" y="148"/>
                  </a:lnTo>
                  <a:close/>
                </a:path>
              </a:pathLst>
            </a:custGeom>
            <a:solidFill>
              <a:schemeClr val="accent3"/>
            </a:solidFill>
            <a:ln w="2">
              <a:noFill/>
              <a:prstDash val="solid"/>
              <a:round/>
              <a:headEnd/>
              <a:tailEnd/>
            </a:ln>
          </p:spPr>
          <p:txBody>
            <a:bodyPr/>
            <a:lstStyle/>
            <a:p>
              <a:pPr>
                <a:defRPr/>
              </a:pPr>
              <a:endParaRPr lang="tr-TR"/>
            </a:p>
          </p:txBody>
        </p:sp>
        <p:sp>
          <p:nvSpPr>
            <p:cNvPr id="47" name="Freeform 69"/>
            <p:cNvSpPr>
              <a:spLocks/>
            </p:cNvSpPr>
            <p:nvPr userDrawn="1"/>
          </p:nvSpPr>
          <p:spPr bwMode="auto">
            <a:xfrm>
              <a:off x="4130452" y="1859010"/>
              <a:ext cx="647332" cy="609449"/>
            </a:xfrm>
            <a:custGeom>
              <a:avLst/>
              <a:gdLst/>
              <a:ahLst/>
              <a:cxnLst>
                <a:cxn ang="0">
                  <a:pos x="390" y="742"/>
                </a:cxn>
                <a:cxn ang="0">
                  <a:pos x="298" y="460"/>
                </a:cxn>
                <a:cxn ang="0">
                  <a:pos x="0" y="458"/>
                </a:cxn>
                <a:cxn ang="0">
                  <a:pos x="240" y="284"/>
                </a:cxn>
                <a:cxn ang="0">
                  <a:pos x="150" y="0"/>
                </a:cxn>
                <a:cxn ang="0">
                  <a:pos x="390" y="174"/>
                </a:cxn>
                <a:cxn ang="0">
                  <a:pos x="630" y="0"/>
                </a:cxn>
                <a:cxn ang="0">
                  <a:pos x="540" y="284"/>
                </a:cxn>
                <a:cxn ang="0">
                  <a:pos x="780" y="458"/>
                </a:cxn>
                <a:cxn ang="0">
                  <a:pos x="482" y="460"/>
                </a:cxn>
                <a:cxn ang="0">
                  <a:pos x="390" y="742"/>
                </a:cxn>
              </a:cxnLst>
              <a:rect l="0" t="0" r="r" b="b"/>
              <a:pathLst>
                <a:path w="780" h="742">
                  <a:moveTo>
                    <a:pt x="390" y="742"/>
                  </a:moveTo>
                  <a:lnTo>
                    <a:pt x="298" y="460"/>
                  </a:lnTo>
                  <a:lnTo>
                    <a:pt x="0" y="458"/>
                  </a:lnTo>
                  <a:lnTo>
                    <a:pt x="240" y="284"/>
                  </a:lnTo>
                  <a:lnTo>
                    <a:pt x="150" y="0"/>
                  </a:lnTo>
                  <a:lnTo>
                    <a:pt x="390" y="174"/>
                  </a:lnTo>
                  <a:lnTo>
                    <a:pt x="630" y="0"/>
                  </a:lnTo>
                  <a:lnTo>
                    <a:pt x="540" y="284"/>
                  </a:lnTo>
                  <a:lnTo>
                    <a:pt x="780" y="458"/>
                  </a:lnTo>
                  <a:lnTo>
                    <a:pt x="482" y="460"/>
                  </a:lnTo>
                  <a:lnTo>
                    <a:pt x="390" y="742"/>
                  </a:lnTo>
                  <a:close/>
                </a:path>
              </a:pathLst>
            </a:custGeom>
            <a:solidFill>
              <a:schemeClr val="bg1"/>
            </a:solidFill>
            <a:ln w="2">
              <a:noFill/>
              <a:prstDash val="solid"/>
              <a:round/>
              <a:headEnd/>
              <a:tailEnd/>
            </a:ln>
          </p:spPr>
          <p:txBody>
            <a:bodyPr/>
            <a:lstStyle/>
            <a:p>
              <a:pPr>
                <a:defRPr/>
              </a:pPr>
              <a:endParaRPr lang="tr-TR"/>
            </a:p>
          </p:txBody>
        </p:sp>
        <p:grpSp>
          <p:nvGrpSpPr>
            <p:cNvPr id="48" name="61 Grup"/>
            <p:cNvGrpSpPr/>
            <p:nvPr userDrawn="1"/>
          </p:nvGrpSpPr>
          <p:grpSpPr>
            <a:xfrm>
              <a:off x="3222625" y="4610112"/>
              <a:ext cx="2494268" cy="681601"/>
              <a:chOff x="3222625" y="4610112"/>
              <a:chExt cx="2494268" cy="681601"/>
            </a:xfrm>
            <a:solidFill>
              <a:schemeClr val="accent3"/>
            </a:solidFill>
          </p:grpSpPr>
          <p:grpSp>
            <p:nvGrpSpPr>
              <p:cNvPr id="49" name="60 Grup"/>
              <p:cNvGrpSpPr/>
              <p:nvPr/>
            </p:nvGrpSpPr>
            <p:grpSpPr>
              <a:xfrm>
                <a:off x="3222625" y="4610112"/>
                <a:ext cx="2494268" cy="681601"/>
                <a:chOff x="3222625" y="4610112"/>
                <a:chExt cx="2494268" cy="681601"/>
              </a:xfrm>
              <a:grpFill/>
            </p:grpSpPr>
            <p:sp>
              <p:nvSpPr>
                <p:cNvPr id="54" name="Freeform 28"/>
                <p:cNvSpPr>
                  <a:spLocks/>
                </p:cNvSpPr>
                <p:nvPr/>
              </p:nvSpPr>
              <p:spPr bwMode="auto">
                <a:xfrm>
                  <a:off x="3222625" y="4610112"/>
                  <a:ext cx="60916" cy="62562"/>
                </a:xfrm>
                <a:custGeom>
                  <a:avLst/>
                  <a:gdLst/>
                  <a:ahLst/>
                  <a:cxnLst>
                    <a:cxn ang="0">
                      <a:pos x="0" y="32"/>
                    </a:cxn>
                    <a:cxn ang="0">
                      <a:pos x="18" y="50"/>
                    </a:cxn>
                    <a:cxn ang="0">
                      <a:pos x="18" y="50"/>
                    </a:cxn>
                    <a:cxn ang="0">
                      <a:pos x="30" y="66"/>
                    </a:cxn>
                    <a:cxn ang="0">
                      <a:pos x="38" y="72"/>
                    </a:cxn>
                    <a:cxn ang="0">
                      <a:pos x="38" y="72"/>
                    </a:cxn>
                    <a:cxn ang="0">
                      <a:pos x="44" y="74"/>
                    </a:cxn>
                    <a:cxn ang="0">
                      <a:pos x="50" y="76"/>
                    </a:cxn>
                    <a:cxn ang="0">
                      <a:pos x="50" y="76"/>
                    </a:cxn>
                    <a:cxn ang="0">
                      <a:pos x="58" y="74"/>
                    </a:cxn>
                    <a:cxn ang="0">
                      <a:pos x="64" y="68"/>
                    </a:cxn>
                    <a:cxn ang="0">
                      <a:pos x="64" y="68"/>
                    </a:cxn>
                    <a:cxn ang="0">
                      <a:pos x="70" y="62"/>
                    </a:cxn>
                    <a:cxn ang="0">
                      <a:pos x="72" y="56"/>
                    </a:cxn>
                    <a:cxn ang="0">
                      <a:pos x="72" y="56"/>
                    </a:cxn>
                    <a:cxn ang="0">
                      <a:pos x="74" y="50"/>
                    </a:cxn>
                    <a:cxn ang="0">
                      <a:pos x="72" y="44"/>
                    </a:cxn>
                    <a:cxn ang="0">
                      <a:pos x="72" y="44"/>
                    </a:cxn>
                    <a:cxn ang="0">
                      <a:pos x="54" y="20"/>
                    </a:cxn>
                    <a:cxn ang="0">
                      <a:pos x="36" y="0"/>
                    </a:cxn>
                    <a:cxn ang="0">
                      <a:pos x="0" y="32"/>
                    </a:cxn>
                  </a:cxnLst>
                  <a:rect l="0" t="0" r="r" b="b"/>
                  <a:pathLst>
                    <a:path w="74" h="76">
                      <a:moveTo>
                        <a:pt x="0" y="32"/>
                      </a:moveTo>
                      <a:lnTo>
                        <a:pt x="18" y="50"/>
                      </a:lnTo>
                      <a:lnTo>
                        <a:pt x="18" y="50"/>
                      </a:lnTo>
                      <a:lnTo>
                        <a:pt x="30" y="66"/>
                      </a:lnTo>
                      <a:lnTo>
                        <a:pt x="38" y="72"/>
                      </a:lnTo>
                      <a:lnTo>
                        <a:pt x="38" y="72"/>
                      </a:lnTo>
                      <a:lnTo>
                        <a:pt x="44" y="74"/>
                      </a:lnTo>
                      <a:lnTo>
                        <a:pt x="50" y="76"/>
                      </a:lnTo>
                      <a:lnTo>
                        <a:pt x="50" y="76"/>
                      </a:lnTo>
                      <a:lnTo>
                        <a:pt x="58" y="74"/>
                      </a:lnTo>
                      <a:lnTo>
                        <a:pt x="64" y="68"/>
                      </a:lnTo>
                      <a:lnTo>
                        <a:pt x="64" y="68"/>
                      </a:lnTo>
                      <a:lnTo>
                        <a:pt x="70" y="62"/>
                      </a:lnTo>
                      <a:lnTo>
                        <a:pt x="72" y="56"/>
                      </a:lnTo>
                      <a:lnTo>
                        <a:pt x="72" y="56"/>
                      </a:lnTo>
                      <a:lnTo>
                        <a:pt x="74" y="50"/>
                      </a:lnTo>
                      <a:lnTo>
                        <a:pt x="72" y="44"/>
                      </a:lnTo>
                      <a:lnTo>
                        <a:pt x="72" y="44"/>
                      </a:lnTo>
                      <a:lnTo>
                        <a:pt x="54" y="20"/>
                      </a:lnTo>
                      <a:lnTo>
                        <a:pt x="36" y="0"/>
                      </a:lnTo>
                      <a:lnTo>
                        <a:pt x="0" y="32"/>
                      </a:lnTo>
                      <a:close/>
                    </a:path>
                  </a:pathLst>
                </a:custGeom>
                <a:grpFill/>
                <a:ln w="2">
                  <a:noFill/>
                  <a:prstDash val="solid"/>
                  <a:round/>
                  <a:headEnd/>
                  <a:tailEnd/>
                </a:ln>
              </p:spPr>
              <p:txBody>
                <a:bodyPr/>
                <a:lstStyle/>
                <a:p>
                  <a:pPr>
                    <a:defRPr/>
                  </a:pPr>
                  <a:endParaRPr lang="tr-TR"/>
                </a:p>
              </p:txBody>
            </p:sp>
            <p:sp>
              <p:nvSpPr>
                <p:cNvPr id="55" name="Freeform 36"/>
                <p:cNvSpPr>
                  <a:spLocks/>
                </p:cNvSpPr>
                <p:nvPr/>
              </p:nvSpPr>
              <p:spPr bwMode="auto">
                <a:xfrm>
                  <a:off x="3802152" y="5064513"/>
                  <a:ext cx="85612" cy="103722"/>
                </a:xfrm>
                <a:custGeom>
                  <a:avLst/>
                  <a:gdLst/>
                  <a:ahLst/>
                  <a:cxnLst>
                    <a:cxn ang="0">
                      <a:pos x="6" y="44"/>
                    </a:cxn>
                    <a:cxn ang="0">
                      <a:pos x="6" y="44"/>
                    </a:cxn>
                    <a:cxn ang="0">
                      <a:pos x="2" y="58"/>
                    </a:cxn>
                    <a:cxn ang="0">
                      <a:pos x="0" y="72"/>
                    </a:cxn>
                    <a:cxn ang="0">
                      <a:pos x="0" y="84"/>
                    </a:cxn>
                    <a:cxn ang="0">
                      <a:pos x="2" y="94"/>
                    </a:cxn>
                    <a:cxn ang="0">
                      <a:pos x="2" y="94"/>
                    </a:cxn>
                    <a:cxn ang="0">
                      <a:pos x="6" y="104"/>
                    </a:cxn>
                    <a:cxn ang="0">
                      <a:pos x="12" y="112"/>
                    </a:cxn>
                    <a:cxn ang="0">
                      <a:pos x="18" y="118"/>
                    </a:cxn>
                    <a:cxn ang="0">
                      <a:pos x="28" y="122"/>
                    </a:cxn>
                    <a:cxn ang="0">
                      <a:pos x="28" y="122"/>
                    </a:cxn>
                    <a:cxn ang="0">
                      <a:pos x="36" y="124"/>
                    </a:cxn>
                    <a:cxn ang="0">
                      <a:pos x="46" y="126"/>
                    </a:cxn>
                    <a:cxn ang="0">
                      <a:pos x="56" y="124"/>
                    </a:cxn>
                    <a:cxn ang="0">
                      <a:pos x="64" y="120"/>
                    </a:cxn>
                    <a:cxn ang="0">
                      <a:pos x="64" y="120"/>
                    </a:cxn>
                    <a:cxn ang="0">
                      <a:pos x="74" y="114"/>
                    </a:cxn>
                    <a:cxn ang="0">
                      <a:pos x="82" y="106"/>
                    </a:cxn>
                    <a:cxn ang="0">
                      <a:pos x="90" y="94"/>
                    </a:cxn>
                    <a:cxn ang="0">
                      <a:pos x="96" y="80"/>
                    </a:cxn>
                    <a:cxn ang="0">
                      <a:pos x="96" y="80"/>
                    </a:cxn>
                    <a:cxn ang="0">
                      <a:pos x="100" y="66"/>
                    </a:cxn>
                    <a:cxn ang="0">
                      <a:pos x="104" y="52"/>
                    </a:cxn>
                    <a:cxn ang="0">
                      <a:pos x="104" y="40"/>
                    </a:cxn>
                    <a:cxn ang="0">
                      <a:pos x="102" y="30"/>
                    </a:cxn>
                    <a:cxn ang="0">
                      <a:pos x="102" y="30"/>
                    </a:cxn>
                    <a:cxn ang="0">
                      <a:pos x="98" y="22"/>
                    </a:cxn>
                    <a:cxn ang="0">
                      <a:pos x="92" y="14"/>
                    </a:cxn>
                    <a:cxn ang="0">
                      <a:pos x="84" y="8"/>
                    </a:cxn>
                    <a:cxn ang="0">
                      <a:pos x="76" y="4"/>
                    </a:cxn>
                    <a:cxn ang="0">
                      <a:pos x="76" y="4"/>
                    </a:cxn>
                    <a:cxn ang="0">
                      <a:pos x="66" y="0"/>
                    </a:cxn>
                    <a:cxn ang="0">
                      <a:pos x="56" y="0"/>
                    </a:cxn>
                    <a:cxn ang="0">
                      <a:pos x="46" y="0"/>
                    </a:cxn>
                    <a:cxn ang="0">
                      <a:pos x="38" y="4"/>
                    </a:cxn>
                    <a:cxn ang="0">
                      <a:pos x="38" y="4"/>
                    </a:cxn>
                    <a:cxn ang="0">
                      <a:pos x="28" y="10"/>
                    </a:cxn>
                    <a:cxn ang="0">
                      <a:pos x="20" y="20"/>
                    </a:cxn>
                    <a:cxn ang="0">
                      <a:pos x="14" y="30"/>
                    </a:cxn>
                    <a:cxn ang="0">
                      <a:pos x="6" y="44"/>
                    </a:cxn>
                    <a:cxn ang="0">
                      <a:pos x="6" y="44"/>
                    </a:cxn>
                  </a:cxnLst>
                  <a:rect l="0" t="0" r="r" b="b"/>
                  <a:pathLst>
                    <a:path w="104" h="126">
                      <a:moveTo>
                        <a:pt x="6" y="44"/>
                      </a:moveTo>
                      <a:lnTo>
                        <a:pt x="6" y="44"/>
                      </a:lnTo>
                      <a:lnTo>
                        <a:pt x="2" y="58"/>
                      </a:lnTo>
                      <a:lnTo>
                        <a:pt x="0" y="72"/>
                      </a:lnTo>
                      <a:lnTo>
                        <a:pt x="0" y="84"/>
                      </a:lnTo>
                      <a:lnTo>
                        <a:pt x="2" y="94"/>
                      </a:lnTo>
                      <a:lnTo>
                        <a:pt x="2" y="94"/>
                      </a:lnTo>
                      <a:lnTo>
                        <a:pt x="6" y="104"/>
                      </a:lnTo>
                      <a:lnTo>
                        <a:pt x="12" y="112"/>
                      </a:lnTo>
                      <a:lnTo>
                        <a:pt x="18" y="118"/>
                      </a:lnTo>
                      <a:lnTo>
                        <a:pt x="28" y="122"/>
                      </a:lnTo>
                      <a:lnTo>
                        <a:pt x="28" y="122"/>
                      </a:lnTo>
                      <a:lnTo>
                        <a:pt x="36" y="124"/>
                      </a:lnTo>
                      <a:lnTo>
                        <a:pt x="46" y="126"/>
                      </a:lnTo>
                      <a:lnTo>
                        <a:pt x="56" y="124"/>
                      </a:lnTo>
                      <a:lnTo>
                        <a:pt x="64" y="120"/>
                      </a:lnTo>
                      <a:lnTo>
                        <a:pt x="64" y="120"/>
                      </a:lnTo>
                      <a:lnTo>
                        <a:pt x="74" y="114"/>
                      </a:lnTo>
                      <a:lnTo>
                        <a:pt x="82" y="106"/>
                      </a:lnTo>
                      <a:lnTo>
                        <a:pt x="90" y="94"/>
                      </a:lnTo>
                      <a:lnTo>
                        <a:pt x="96" y="80"/>
                      </a:lnTo>
                      <a:lnTo>
                        <a:pt x="96" y="80"/>
                      </a:lnTo>
                      <a:lnTo>
                        <a:pt x="100" y="66"/>
                      </a:lnTo>
                      <a:lnTo>
                        <a:pt x="104" y="52"/>
                      </a:lnTo>
                      <a:lnTo>
                        <a:pt x="104" y="40"/>
                      </a:lnTo>
                      <a:lnTo>
                        <a:pt x="102" y="30"/>
                      </a:lnTo>
                      <a:lnTo>
                        <a:pt x="102" y="30"/>
                      </a:lnTo>
                      <a:lnTo>
                        <a:pt x="98" y="22"/>
                      </a:lnTo>
                      <a:lnTo>
                        <a:pt x="92" y="14"/>
                      </a:lnTo>
                      <a:lnTo>
                        <a:pt x="84" y="8"/>
                      </a:lnTo>
                      <a:lnTo>
                        <a:pt x="76" y="4"/>
                      </a:lnTo>
                      <a:lnTo>
                        <a:pt x="76" y="4"/>
                      </a:lnTo>
                      <a:lnTo>
                        <a:pt x="66" y="0"/>
                      </a:lnTo>
                      <a:lnTo>
                        <a:pt x="56" y="0"/>
                      </a:lnTo>
                      <a:lnTo>
                        <a:pt x="46" y="0"/>
                      </a:lnTo>
                      <a:lnTo>
                        <a:pt x="38" y="4"/>
                      </a:lnTo>
                      <a:lnTo>
                        <a:pt x="38" y="4"/>
                      </a:lnTo>
                      <a:lnTo>
                        <a:pt x="28" y="10"/>
                      </a:lnTo>
                      <a:lnTo>
                        <a:pt x="20" y="20"/>
                      </a:lnTo>
                      <a:lnTo>
                        <a:pt x="14" y="30"/>
                      </a:lnTo>
                      <a:lnTo>
                        <a:pt x="6" y="44"/>
                      </a:lnTo>
                      <a:lnTo>
                        <a:pt x="6" y="44"/>
                      </a:lnTo>
                      <a:close/>
                    </a:path>
                  </a:pathLst>
                </a:custGeom>
                <a:grpFill/>
                <a:ln w="2">
                  <a:noFill/>
                  <a:prstDash val="solid"/>
                  <a:round/>
                  <a:headEnd/>
                  <a:tailEnd/>
                </a:ln>
              </p:spPr>
              <p:txBody>
                <a:bodyPr/>
                <a:lstStyle/>
                <a:p>
                  <a:pPr>
                    <a:defRPr/>
                  </a:pPr>
                  <a:endParaRPr lang="tr-TR"/>
                </a:p>
              </p:txBody>
            </p:sp>
            <p:sp>
              <p:nvSpPr>
                <p:cNvPr id="56" name="Freeform 41"/>
                <p:cNvSpPr>
                  <a:spLocks/>
                </p:cNvSpPr>
                <p:nvPr/>
              </p:nvSpPr>
              <p:spPr bwMode="auto">
                <a:xfrm>
                  <a:off x="4315822" y="5179760"/>
                  <a:ext cx="57623" cy="37867"/>
                </a:xfrm>
                <a:custGeom>
                  <a:avLst/>
                  <a:gdLst/>
                  <a:ahLst/>
                  <a:cxnLst>
                    <a:cxn ang="0">
                      <a:pos x="4" y="0"/>
                    </a:cxn>
                    <a:cxn ang="0">
                      <a:pos x="0" y="42"/>
                    </a:cxn>
                    <a:cxn ang="0">
                      <a:pos x="24" y="44"/>
                    </a:cxn>
                    <a:cxn ang="0">
                      <a:pos x="24" y="44"/>
                    </a:cxn>
                    <a:cxn ang="0">
                      <a:pos x="48" y="46"/>
                    </a:cxn>
                    <a:cxn ang="0">
                      <a:pos x="48" y="46"/>
                    </a:cxn>
                    <a:cxn ang="0">
                      <a:pos x="56" y="44"/>
                    </a:cxn>
                    <a:cxn ang="0">
                      <a:pos x="62" y="42"/>
                    </a:cxn>
                    <a:cxn ang="0">
                      <a:pos x="62" y="42"/>
                    </a:cxn>
                    <a:cxn ang="0">
                      <a:pos x="68" y="36"/>
                    </a:cxn>
                    <a:cxn ang="0">
                      <a:pos x="70" y="28"/>
                    </a:cxn>
                    <a:cxn ang="0">
                      <a:pos x="70" y="28"/>
                    </a:cxn>
                    <a:cxn ang="0">
                      <a:pos x="68" y="20"/>
                    </a:cxn>
                    <a:cxn ang="0">
                      <a:pos x="66" y="14"/>
                    </a:cxn>
                    <a:cxn ang="0">
                      <a:pos x="66" y="14"/>
                    </a:cxn>
                    <a:cxn ang="0">
                      <a:pos x="62" y="8"/>
                    </a:cxn>
                    <a:cxn ang="0">
                      <a:pos x="58" y="6"/>
                    </a:cxn>
                    <a:cxn ang="0">
                      <a:pos x="58" y="6"/>
                    </a:cxn>
                    <a:cxn ang="0">
                      <a:pos x="24" y="2"/>
                    </a:cxn>
                    <a:cxn ang="0">
                      <a:pos x="4" y="0"/>
                    </a:cxn>
                    <a:cxn ang="0">
                      <a:pos x="4" y="0"/>
                    </a:cxn>
                  </a:cxnLst>
                  <a:rect l="0" t="0" r="r" b="b"/>
                  <a:pathLst>
                    <a:path w="70" h="46">
                      <a:moveTo>
                        <a:pt x="4" y="0"/>
                      </a:moveTo>
                      <a:lnTo>
                        <a:pt x="0" y="42"/>
                      </a:lnTo>
                      <a:lnTo>
                        <a:pt x="24" y="44"/>
                      </a:lnTo>
                      <a:lnTo>
                        <a:pt x="24" y="44"/>
                      </a:lnTo>
                      <a:lnTo>
                        <a:pt x="48" y="46"/>
                      </a:lnTo>
                      <a:lnTo>
                        <a:pt x="48" y="46"/>
                      </a:lnTo>
                      <a:lnTo>
                        <a:pt x="56" y="44"/>
                      </a:lnTo>
                      <a:lnTo>
                        <a:pt x="62" y="42"/>
                      </a:lnTo>
                      <a:lnTo>
                        <a:pt x="62" y="42"/>
                      </a:lnTo>
                      <a:lnTo>
                        <a:pt x="68" y="36"/>
                      </a:lnTo>
                      <a:lnTo>
                        <a:pt x="70" y="28"/>
                      </a:lnTo>
                      <a:lnTo>
                        <a:pt x="70" y="28"/>
                      </a:lnTo>
                      <a:lnTo>
                        <a:pt x="68" y="20"/>
                      </a:lnTo>
                      <a:lnTo>
                        <a:pt x="66" y="14"/>
                      </a:lnTo>
                      <a:lnTo>
                        <a:pt x="66" y="14"/>
                      </a:lnTo>
                      <a:lnTo>
                        <a:pt x="62" y="8"/>
                      </a:lnTo>
                      <a:lnTo>
                        <a:pt x="58" y="6"/>
                      </a:lnTo>
                      <a:lnTo>
                        <a:pt x="58" y="6"/>
                      </a:lnTo>
                      <a:lnTo>
                        <a:pt x="24" y="2"/>
                      </a:lnTo>
                      <a:lnTo>
                        <a:pt x="4" y="0"/>
                      </a:lnTo>
                      <a:lnTo>
                        <a:pt x="4" y="0"/>
                      </a:lnTo>
                      <a:close/>
                    </a:path>
                  </a:pathLst>
                </a:custGeom>
                <a:grpFill/>
                <a:ln w="2">
                  <a:noFill/>
                  <a:prstDash val="solid"/>
                  <a:round/>
                  <a:headEnd/>
                  <a:tailEnd/>
                </a:ln>
              </p:spPr>
              <p:txBody>
                <a:bodyPr/>
                <a:lstStyle/>
                <a:p>
                  <a:pPr>
                    <a:defRPr/>
                  </a:pPr>
                  <a:endParaRPr lang="tr-TR"/>
                </a:p>
              </p:txBody>
            </p:sp>
            <p:sp>
              <p:nvSpPr>
                <p:cNvPr id="57" name="Freeform 42"/>
                <p:cNvSpPr>
                  <a:spLocks/>
                </p:cNvSpPr>
                <p:nvPr/>
              </p:nvSpPr>
              <p:spPr bwMode="auto">
                <a:xfrm>
                  <a:off x="4309237" y="5240676"/>
                  <a:ext cx="62562" cy="44452"/>
                </a:xfrm>
                <a:custGeom>
                  <a:avLst/>
                  <a:gdLst/>
                  <a:ahLst/>
                  <a:cxnLst>
                    <a:cxn ang="0">
                      <a:pos x="6" y="0"/>
                    </a:cxn>
                    <a:cxn ang="0">
                      <a:pos x="0" y="50"/>
                    </a:cxn>
                    <a:cxn ang="0">
                      <a:pos x="34" y="52"/>
                    </a:cxn>
                    <a:cxn ang="0">
                      <a:pos x="34" y="52"/>
                    </a:cxn>
                    <a:cxn ang="0">
                      <a:pos x="50" y="54"/>
                    </a:cxn>
                    <a:cxn ang="0">
                      <a:pos x="60" y="52"/>
                    </a:cxn>
                    <a:cxn ang="0">
                      <a:pos x="60" y="52"/>
                    </a:cxn>
                    <a:cxn ang="0">
                      <a:pos x="66" y="50"/>
                    </a:cxn>
                    <a:cxn ang="0">
                      <a:pos x="72" y="46"/>
                    </a:cxn>
                    <a:cxn ang="0">
                      <a:pos x="72" y="46"/>
                    </a:cxn>
                    <a:cxn ang="0">
                      <a:pos x="76" y="40"/>
                    </a:cxn>
                    <a:cxn ang="0">
                      <a:pos x="76" y="32"/>
                    </a:cxn>
                    <a:cxn ang="0">
                      <a:pos x="76" y="32"/>
                    </a:cxn>
                    <a:cxn ang="0">
                      <a:pos x="76" y="24"/>
                    </a:cxn>
                    <a:cxn ang="0">
                      <a:pos x="74" y="16"/>
                    </a:cxn>
                    <a:cxn ang="0">
                      <a:pos x="74" y="16"/>
                    </a:cxn>
                    <a:cxn ang="0">
                      <a:pos x="70" y="10"/>
                    </a:cxn>
                    <a:cxn ang="0">
                      <a:pos x="62" y="8"/>
                    </a:cxn>
                    <a:cxn ang="0">
                      <a:pos x="62" y="8"/>
                    </a:cxn>
                    <a:cxn ang="0">
                      <a:pos x="52" y="4"/>
                    </a:cxn>
                    <a:cxn ang="0">
                      <a:pos x="34" y="2"/>
                    </a:cxn>
                    <a:cxn ang="0">
                      <a:pos x="6" y="0"/>
                    </a:cxn>
                  </a:cxnLst>
                  <a:rect l="0" t="0" r="r" b="b"/>
                  <a:pathLst>
                    <a:path w="76" h="54">
                      <a:moveTo>
                        <a:pt x="6" y="0"/>
                      </a:moveTo>
                      <a:lnTo>
                        <a:pt x="0" y="50"/>
                      </a:lnTo>
                      <a:lnTo>
                        <a:pt x="34" y="52"/>
                      </a:lnTo>
                      <a:lnTo>
                        <a:pt x="34" y="52"/>
                      </a:lnTo>
                      <a:lnTo>
                        <a:pt x="50" y="54"/>
                      </a:lnTo>
                      <a:lnTo>
                        <a:pt x="60" y="52"/>
                      </a:lnTo>
                      <a:lnTo>
                        <a:pt x="60" y="52"/>
                      </a:lnTo>
                      <a:lnTo>
                        <a:pt x="66" y="50"/>
                      </a:lnTo>
                      <a:lnTo>
                        <a:pt x="72" y="46"/>
                      </a:lnTo>
                      <a:lnTo>
                        <a:pt x="72" y="46"/>
                      </a:lnTo>
                      <a:lnTo>
                        <a:pt x="76" y="40"/>
                      </a:lnTo>
                      <a:lnTo>
                        <a:pt x="76" y="32"/>
                      </a:lnTo>
                      <a:lnTo>
                        <a:pt x="76" y="32"/>
                      </a:lnTo>
                      <a:lnTo>
                        <a:pt x="76" y="24"/>
                      </a:lnTo>
                      <a:lnTo>
                        <a:pt x="74" y="16"/>
                      </a:lnTo>
                      <a:lnTo>
                        <a:pt x="74" y="16"/>
                      </a:lnTo>
                      <a:lnTo>
                        <a:pt x="70" y="10"/>
                      </a:lnTo>
                      <a:lnTo>
                        <a:pt x="62" y="8"/>
                      </a:lnTo>
                      <a:lnTo>
                        <a:pt x="62" y="8"/>
                      </a:lnTo>
                      <a:lnTo>
                        <a:pt x="52" y="4"/>
                      </a:lnTo>
                      <a:lnTo>
                        <a:pt x="34" y="2"/>
                      </a:lnTo>
                      <a:lnTo>
                        <a:pt x="6" y="0"/>
                      </a:lnTo>
                      <a:close/>
                    </a:path>
                  </a:pathLst>
                </a:custGeom>
                <a:grpFill/>
                <a:ln w="2">
                  <a:noFill/>
                  <a:prstDash val="solid"/>
                  <a:round/>
                  <a:headEnd/>
                  <a:tailEnd/>
                </a:ln>
              </p:spPr>
              <p:txBody>
                <a:bodyPr/>
                <a:lstStyle/>
                <a:p>
                  <a:pPr>
                    <a:defRPr/>
                  </a:pPr>
                  <a:endParaRPr lang="tr-TR"/>
                </a:p>
              </p:txBody>
            </p:sp>
            <p:sp>
              <p:nvSpPr>
                <p:cNvPr id="58" name="Freeform 44"/>
                <p:cNvSpPr>
                  <a:spLocks/>
                </p:cNvSpPr>
                <p:nvPr/>
              </p:nvSpPr>
              <p:spPr bwMode="auto">
                <a:xfrm>
                  <a:off x="4444240" y="5186345"/>
                  <a:ext cx="79026" cy="105368"/>
                </a:xfrm>
                <a:custGeom>
                  <a:avLst/>
                  <a:gdLst/>
                  <a:ahLst/>
                  <a:cxnLst>
                    <a:cxn ang="0">
                      <a:pos x="0" y="66"/>
                    </a:cxn>
                    <a:cxn ang="0">
                      <a:pos x="0" y="66"/>
                    </a:cxn>
                    <a:cxn ang="0">
                      <a:pos x="2" y="80"/>
                    </a:cxn>
                    <a:cxn ang="0">
                      <a:pos x="4" y="94"/>
                    </a:cxn>
                    <a:cxn ang="0">
                      <a:pos x="10" y="104"/>
                    </a:cxn>
                    <a:cxn ang="0">
                      <a:pos x="16" y="114"/>
                    </a:cxn>
                    <a:cxn ang="0">
                      <a:pos x="16" y="114"/>
                    </a:cxn>
                    <a:cxn ang="0">
                      <a:pos x="24" y="120"/>
                    </a:cxn>
                    <a:cxn ang="0">
                      <a:pos x="32" y="124"/>
                    </a:cxn>
                    <a:cxn ang="0">
                      <a:pos x="40" y="128"/>
                    </a:cxn>
                    <a:cxn ang="0">
                      <a:pos x="50" y="128"/>
                    </a:cxn>
                    <a:cxn ang="0">
                      <a:pos x="50" y="128"/>
                    </a:cxn>
                    <a:cxn ang="0">
                      <a:pos x="60" y="126"/>
                    </a:cxn>
                    <a:cxn ang="0">
                      <a:pos x="70" y="124"/>
                    </a:cxn>
                    <a:cxn ang="0">
                      <a:pos x="78" y="118"/>
                    </a:cxn>
                    <a:cxn ang="0">
                      <a:pos x="84" y="112"/>
                    </a:cxn>
                    <a:cxn ang="0">
                      <a:pos x="84" y="112"/>
                    </a:cxn>
                    <a:cxn ang="0">
                      <a:pos x="90" y="102"/>
                    </a:cxn>
                    <a:cxn ang="0">
                      <a:pos x="94" y="90"/>
                    </a:cxn>
                    <a:cxn ang="0">
                      <a:pos x="96" y="78"/>
                    </a:cxn>
                    <a:cxn ang="0">
                      <a:pos x="96" y="62"/>
                    </a:cxn>
                    <a:cxn ang="0">
                      <a:pos x="96" y="62"/>
                    </a:cxn>
                    <a:cxn ang="0">
                      <a:pos x="94" y="46"/>
                    </a:cxn>
                    <a:cxn ang="0">
                      <a:pos x="92" y="34"/>
                    </a:cxn>
                    <a:cxn ang="0">
                      <a:pos x="88" y="22"/>
                    </a:cxn>
                    <a:cxn ang="0">
                      <a:pos x="82" y="14"/>
                    </a:cxn>
                    <a:cxn ang="0">
                      <a:pos x="82" y="14"/>
                    </a:cxn>
                    <a:cxn ang="0">
                      <a:pos x="74" y="8"/>
                    </a:cxn>
                    <a:cxn ang="0">
                      <a:pos x="66" y="4"/>
                    </a:cxn>
                    <a:cxn ang="0">
                      <a:pos x="56" y="0"/>
                    </a:cxn>
                    <a:cxn ang="0">
                      <a:pos x="46" y="0"/>
                    </a:cxn>
                    <a:cxn ang="0">
                      <a:pos x="46" y="0"/>
                    </a:cxn>
                    <a:cxn ang="0">
                      <a:pos x="36" y="2"/>
                    </a:cxn>
                    <a:cxn ang="0">
                      <a:pos x="26" y="4"/>
                    </a:cxn>
                    <a:cxn ang="0">
                      <a:pos x="18" y="10"/>
                    </a:cxn>
                    <a:cxn ang="0">
                      <a:pos x="12" y="16"/>
                    </a:cxn>
                    <a:cxn ang="0">
                      <a:pos x="12" y="16"/>
                    </a:cxn>
                    <a:cxn ang="0">
                      <a:pos x="6" y="26"/>
                    </a:cxn>
                    <a:cxn ang="0">
                      <a:pos x="2" y="36"/>
                    </a:cxn>
                    <a:cxn ang="0">
                      <a:pos x="0" y="50"/>
                    </a:cxn>
                    <a:cxn ang="0">
                      <a:pos x="0" y="66"/>
                    </a:cxn>
                    <a:cxn ang="0">
                      <a:pos x="0" y="66"/>
                    </a:cxn>
                  </a:cxnLst>
                  <a:rect l="0" t="0" r="r" b="b"/>
                  <a:pathLst>
                    <a:path w="96" h="128">
                      <a:moveTo>
                        <a:pt x="0" y="66"/>
                      </a:moveTo>
                      <a:lnTo>
                        <a:pt x="0" y="66"/>
                      </a:lnTo>
                      <a:lnTo>
                        <a:pt x="2" y="80"/>
                      </a:lnTo>
                      <a:lnTo>
                        <a:pt x="4" y="94"/>
                      </a:lnTo>
                      <a:lnTo>
                        <a:pt x="10" y="104"/>
                      </a:lnTo>
                      <a:lnTo>
                        <a:pt x="16" y="114"/>
                      </a:lnTo>
                      <a:lnTo>
                        <a:pt x="16" y="114"/>
                      </a:lnTo>
                      <a:lnTo>
                        <a:pt x="24" y="120"/>
                      </a:lnTo>
                      <a:lnTo>
                        <a:pt x="32" y="124"/>
                      </a:lnTo>
                      <a:lnTo>
                        <a:pt x="40" y="128"/>
                      </a:lnTo>
                      <a:lnTo>
                        <a:pt x="50" y="128"/>
                      </a:lnTo>
                      <a:lnTo>
                        <a:pt x="50" y="128"/>
                      </a:lnTo>
                      <a:lnTo>
                        <a:pt x="60" y="126"/>
                      </a:lnTo>
                      <a:lnTo>
                        <a:pt x="70" y="124"/>
                      </a:lnTo>
                      <a:lnTo>
                        <a:pt x="78" y="118"/>
                      </a:lnTo>
                      <a:lnTo>
                        <a:pt x="84" y="112"/>
                      </a:lnTo>
                      <a:lnTo>
                        <a:pt x="84" y="112"/>
                      </a:lnTo>
                      <a:lnTo>
                        <a:pt x="90" y="102"/>
                      </a:lnTo>
                      <a:lnTo>
                        <a:pt x="94" y="90"/>
                      </a:lnTo>
                      <a:lnTo>
                        <a:pt x="96" y="78"/>
                      </a:lnTo>
                      <a:lnTo>
                        <a:pt x="96" y="62"/>
                      </a:lnTo>
                      <a:lnTo>
                        <a:pt x="96" y="62"/>
                      </a:lnTo>
                      <a:lnTo>
                        <a:pt x="94" y="46"/>
                      </a:lnTo>
                      <a:lnTo>
                        <a:pt x="92" y="34"/>
                      </a:lnTo>
                      <a:lnTo>
                        <a:pt x="88" y="22"/>
                      </a:lnTo>
                      <a:lnTo>
                        <a:pt x="82" y="14"/>
                      </a:lnTo>
                      <a:lnTo>
                        <a:pt x="82" y="14"/>
                      </a:lnTo>
                      <a:lnTo>
                        <a:pt x="74" y="8"/>
                      </a:lnTo>
                      <a:lnTo>
                        <a:pt x="66" y="4"/>
                      </a:lnTo>
                      <a:lnTo>
                        <a:pt x="56" y="0"/>
                      </a:lnTo>
                      <a:lnTo>
                        <a:pt x="46" y="0"/>
                      </a:lnTo>
                      <a:lnTo>
                        <a:pt x="46" y="0"/>
                      </a:lnTo>
                      <a:lnTo>
                        <a:pt x="36" y="2"/>
                      </a:lnTo>
                      <a:lnTo>
                        <a:pt x="26" y="4"/>
                      </a:lnTo>
                      <a:lnTo>
                        <a:pt x="18" y="10"/>
                      </a:lnTo>
                      <a:lnTo>
                        <a:pt x="12" y="16"/>
                      </a:lnTo>
                      <a:lnTo>
                        <a:pt x="12" y="16"/>
                      </a:lnTo>
                      <a:lnTo>
                        <a:pt x="6" y="26"/>
                      </a:lnTo>
                      <a:lnTo>
                        <a:pt x="2" y="36"/>
                      </a:lnTo>
                      <a:lnTo>
                        <a:pt x="0" y="50"/>
                      </a:lnTo>
                      <a:lnTo>
                        <a:pt x="0" y="66"/>
                      </a:lnTo>
                      <a:lnTo>
                        <a:pt x="0" y="66"/>
                      </a:lnTo>
                      <a:close/>
                    </a:path>
                  </a:pathLst>
                </a:custGeom>
                <a:grpFill/>
                <a:ln w="2">
                  <a:noFill/>
                  <a:prstDash val="solid"/>
                  <a:round/>
                  <a:headEnd/>
                  <a:tailEnd/>
                </a:ln>
              </p:spPr>
              <p:txBody>
                <a:bodyPr/>
                <a:lstStyle/>
                <a:p>
                  <a:pPr>
                    <a:defRPr/>
                  </a:pPr>
                  <a:endParaRPr lang="tr-TR"/>
                </a:p>
              </p:txBody>
            </p:sp>
            <p:sp>
              <p:nvSpPr>
                <p:cNvPr id="59" name="Freeform 49"/>
                <p:cNvSpPr>
                  <a:spLocks/>
                </p:cNvSpPr>
                <p:nvPr/>
              </p:nvSpPr>
              <p:spPr bwMode="auto">
                <a:xfrm>
                  <a:off x="4976021" y="5084270"/>
                  <a:ext cx="83965" cy="105368"/>
                </a:xfrm>
                <a:custGeom>
                  <a:avLst/>
                  <a:gdLst/>
                  <a:ahLst/>
                  <a:cxnLst>
                    <a:cxn ang="0">
                      <a:pos x="0" y="14"/>
                    </a:cxn>
                    <a:cxn ang="0">
                      <a:pos x="46" y="128"/>
                    </a:cxn>
                    <a:cxn ang="0">
                      <a:pos x="70" y="120"/>
                    </a:cxn>
                    <a:cxn ang="0">
                      <a:pos x="70" y="120"/>
                    </a:cxn>
                    <a:cxn ang="0">
                      <a:pos x="82" y="114"/>
                    </a:cxn>
                    <a:cxn ang="0">
                      <a:pos x="92" y="108"/>
                    </a:cxn>
                    <a:cxn ang="0">
                      <a:pos x="92" y="108"/>
                    </a:cxn>
                    <a:cxn ang="0">
                      <a:pos x="96" y="102"/>
                    </a:cxn>
                    <a:cxn ang="0">
                      <a:pos x="100" y="94"/>
                    </a:cxn>
                    <a:cxn ang="0">
                      <a:pos x="100" y="94"/>
                    </a:cxn>
                    <a:cxn ang="0">
                      <a:pos x="102" y="86"/>
                    </a:cxn>
                    <a:cxn ang="0">
                      <a:pos x="100" y="76"/>
                    </a:cxn>
                    <a:cxn ang="0">
                      <a:pos x="100" y="76"/>
                    </a:cxn>
                    <a:cxn ang="0">
                      <a:pos x="98" y="62"/>
                    </a:cxn>
                    <a:cxn ang="0">
                      <a:pos x="92" y="44"/>
                    </a:cxn>
                    <a:cxn ang="0">
                      <a:pos x="92" y="44"/>
                    </a:cxn>
                    <a:cxn ang="0">
                      <a:pos x="84" y="28"/>
                    </a:cxn>
                    <a:cxn ang="0">
                      <a:pos x="76" y="16"/>
                    </a:cxn>
                    <a:cxn ang="0">
                      <a:pos x="76" y="16"/>
                    </a:cxn>
                    <a:cxn ang="0">
                      <a:pos x="68" y="6"/>
                    </a:cxn>
                    <a:cxn ang="0">
                      <a:pos x="60" y="2"/>
                    </a:cxn>
                    <a:cxn ang="0">
                      <a:pos x="60" y="2"/>
                    </a:cxn>
                    <a:cxn ang="0">
                      <a:pos x="50" y="0"/>
                    </a:cxn>
                    <a:cxn ang="0">
                      <a:pos x="40" y="0"/>
                    </a:cxn>
                    <a:cxn ang="0">
                      <a:pos x="40" y="0"/>
                    </a:cxn>
                    <a:cxn ang="0">
                      <a:pos x="30" y="2"/>
                    </a:cxn>
                    <a:cxn ang="0">
                      <a:pos x="14" y="8"/>
                    </a:cxn>
                    <a:cxn ang="0">
                      <a:pos x="0" y="14"/>
                    </a:cxn>
                  </a:cxnLst>
                  <a:rect l="0" t="0" r="r" b="b"/>
                  <a:pathLst>
                    <a:path w="102" h="128">
                      <a:moveTo>
                        <a:pt x="0" y="14"/>
                      </a:moveTo>
                      <a:lnTo>
                        <a:pt x="46" y="128"/>
                      </a:lnTo>
                      <a:lnTo>
                        <a:pt x="70" y="120"/>
                      </a:lnTo>
                      <a:lnTo>
                        <a:pt x="70" y="120"/>
                      </a:lnTo>
                      <a:lnTo>
                        <a:pt x="82" y="114"/>
                      </a:lnTo>
                      <a:lnTo>
                        <a:pt x="92" y="108"/>
                      </a:lnTo>
                      <a:lnTo>
                        <a:pt x="92" y="108"/>
                      </a:lnTo>
                      <a:lnTo>
                        <a:pt x="96" y="102"/>
                      </a:lnTo>
                      <a:lnTo>
                        <a:pt x="100" y="94"/>
                      </a:lnTo>
                      <a:lnTo>
                        <a:pt x="100" y="94"/>
                      </a:lnTo>
                      <a:lnTo>
                        <a:pt x="102" y="86"/>
                      </a:lnTo>
                      <a:lnTo>
                        <a:pt x="100" y="76"/>
                      </a:lnTo>
                      <a:lnTo>
                        <a:pt x="100" y="76"/>
                      </a:lnTo>
                      <a:lnTo>
                        <a:pt x="98" y="62"/>
                      </a:lnTo>
                      <a:lnTo>
                        <a:pt x="92" y="44"/>
                      </a:lnTo>
                      <a:lnTo>
                        <a:pt x="92" y="44"/>
                      </a:lnTo>
                      <a:lnTo>
                        <a:pt x="84" y="28"/>
                      </a:lnTo>
                      <a:lnTo>
                        <a:pt x="76" y="16"/>
                      </a:lnTo>
                      <a:lnTo>
                        <a:pt x="76" y="16"/>
                      </a:lnTo>
                      <a:lnTo>
                        <a:pt x="68" y="6"/>
                      </a:lnTo>
                      <a:lnTo>
                        <a:pt x="60" y="2"/>
                      </a:lnTo>
                      <a:lnTo>
                        <a:pt x="60" y="2"/>
                      </a:lnTo>
                      <a:lnTo>
                        <a:pt x="50" y="0"/>
                      </a:lnTo>
                      <a:lnTo>
                        <a:pt x="40" y="0"/>
                      </a:lnTo>
                      <a:lnTo>
                        <a:pt x="40" y="0"/>
                      </a:lnTo>
                      <a:lnTo>
                        <a:pt x="30" y="2"/>
                      </a:lnTo>
                      <a:lnTo>
                        <a:pt x="14" y="8"/>
                      </a:lnTo>
                      <a:lnTo>
                        <a:pt x="0" y="14"/>
                      </a:lnTo>
                      <a:close/>
                    </a:path>
                  </a:pathLst>
                </a:custGeom>
                <a:grpFill/>
                <a:ln w="2">
                  <a:noFill/>
                  <a:prstDash val="solid"/>
                  <a:round/>
                  <a:headEnd/>
                  <a:tailEnd/>
                </a:ln>
              </p:spPr>
              <p:txBody>
                <a:bodyPr/>
                <a:lstStyle/>
                <a:p>
                  <a:pPr>
                    <a:defRPr/>
                  </a:pPr>
                  <a:endParaRPr lang="tr-TR"/>
                </a:p>
              </p:txBody>
            </p:sp>
            <p:sp>
              <p:nvSpPr>
                <p:cNvPr id="60" name="Freeform 52"/>
                <p:cNvSpPr>
                  <a:spLocks/>
                </p:cNvSpPr>
                <p:nvPr/>
              </p:nvSpPr>
              <p:spPr bwMode="auto">
                <a:xfrm>
                  <a:off x="5209807" y="4967377"/>
                  <a:ext cx="62562" cy="55977"/>
                </a:xfrm>
                <a:custGeom>
                  <a:avLst/>
                  <a:gdLst/>
                  <a:ahLst/>
                  <a:cxnLst>
                    <a:cxn ang="0">
                      <a:pos x="24" y="68"/>
                    </a:cxn>
                    <a:cxn ang="0">
                      <a:pos x="46" y="54"/>
                    </a:cxn>
                    <a:cxn ang="0">
                      <a:pos x="46" y="54"/>
                    </a:cxn>
                    <a:cxn ang="0">
                      <a:pos x="64" y="44"/>
                    </a:cxn>
                    <a:cxn ang="0">
                      <a:pos x="72" y="38"/>
                    </a:cxn>
                    <a:cxn ang="0">
                      <a:pos x="72" y="38"/>
                    </a:cxn>
                    <a:cxn ang="0">
                      <a:pos x="76" y="32"/>
                    </a:cxn>
                    <a:cxn ang="0">
                      <a:pos x="76" y="26"/>
                    </a:cxn>
                    <a:cxn ang="0">
                      <a:pos x="76" y="26"/>
                    </a:cxn>
                    <a:cxn ang="0">
                      <a:pos x="76" y="18"/>
                    </a:cxn>
                    <a:cxn ang="0">
                      <a:pos x="72" y="10"/>
                    </a:cxn>
                    <a:cxn ang="0">
                      <a:pos x="72" y="10"/>
                    </a:cxn>
                    <a:cxn ang="0">
                      <a:pos x="68" y="4"/>
                    </a:cxn>
                    <a:cxn ang="0">
                      <a:pos x="62" y="0"/>
                    </a:cxn>
                    <a:cxn ang="0">
                      <a:pos x="62" y="0"/>
                    </a:cxn>
                    <a:cxn ang="0">
                      <a:pos x="56" y="0"/>
                    </a:cxn>
                    <a:cxn ang="0">
                      <a:pos x="48" y="0"/>
                    </a:cxn>
                    <a:cxn ang="0">
                      <a:pos x="48" y="0"/>
                    </a:cxn>
                    <a:cxn ang="0">
                      <a:pos x="40" y="4"/>
                    </a:cxn>
                    <a:cxn ang="0">
                      <a:pos x="24" y="14"/>
                    </a:cxn>
                    <a:cxn ang="0">
                      <a:pos x="0" y="28"/>
                    </a:cxn>
                    <a:cxn ang="0">
                      <a:pos x="24" y="68"/>
                    </a:cxn>
                  </a:cxnLst>
                  <a:rect l="0" t="0" r="r" b="b"/>
                  <a:pathLst>
                    <a:path w="76" h="68">
                      <a:moveTo>
                        <a:pt x="24" y="68"/>
                      </a:moveTo>
                      <a:lnTo>
                        <a:pt x="46" y="54"/>
                      </a:lnTo>
                      <a:lnTo>
                        <a:pt x="46" y="54"/>
                      </a:lnTo>
                      <a:lnTo>
                        <a:pt x="64" y="44"/>
                      </a:lnTo>
                      <a:lnTo>
                        <a:pt x="72" y="38"/>
                      </a:lnTo>
                      <a:lnTo>
                        <a:pt x="72" y="38"/>
                      </a:lnTo>
                      <a:lnTo>
                        <a:pt x="76" y="32"/>
                      </a:lnTo>
                      <a:lnTo>
                        <a:pt x="76" y="26"/>
                      </a:lnTo>
                      <a:lnTo>
                        <a:pt x="76" y="26"/>
                      </a:lnTo>
                      <a:lnTo>
                        <a:pt x="76" y="18"/>
                      </a:lnTo>
                      <a:lnTo>
                        <a:pt x="72" y="10"/>
                      </a:lnTo>
                      <a:lnTo>
                        <a:pt x="72" y="10"/>
                      </a:lnTo>
                      <a:lnTo>
                        <a:pt x="68" y="4"/>
                      </a:lnTo>
                      <a:lnTo>
                        <a:pt x="62" y="0"/>
                      </a:lnTo>
                      <a:lnTo>
                        <a:pt x="62" y="0"/>
                      </a:lnTo>
                      <a:lnTo>
                        <a:pt x="56" y="0"/>
                      </a:lnTo>
                      <a:lnTo>
                        <a:pt x="48" y="0"/>
                      </a:lnTo>
                      <a:lnTo>
                        <a:pt x="48" y="0"/>
                      </a:lnTo>
                      <a:lnTo>
                        <a:pt x="40" y="4"/>
                      </a:lnTo>
                      <a:lnTo>
                        <a:pt x="24" y="14"/>
                      </a:lnTo>
                      <a:lnTo>
                        <a:pt x="0" y="28"/>
                      </a:lnTo>
                      <a:lnTo>
                        <a:pt x="24" y="68"/>
                      </a:lnTo>
                      <a:close/>
                    </a:path>
                  </a:pathLst>
                </a:custGeom>
                <a:grpFill/>
                <a:ln w="2">
                  <a:noFill/>
                  <a:prstDash val="solid"/>
                  <a:round/>
                  <a:headEnd/>
                  <a:tailEnd/>
                </a:ln>
              </p:spPr>
              <p:txBody>
                <a:bodyPr/>
                <a:lstStyle/>
                <a:p>
                  <a:pPr>
                    <a:defRPr/>
                  </a:pPr>
                  <a:endParaRPr lang="tr-TR"/>
                </a:p>
              </p:txBody>
            </p:sp>
            <p:sp>
              <p:nvSpPr>
                <p:cNvPr id="61" name="Freeform 54"/>
                <p:cNvSpPr>
                  <a:spLocks/>
                </p:cNvSpPr>
                <p:nvPr/>
              </p:nvSpPr>
              <p:spPr bwMode="auto">
                <a:xfrm>
                  <a:off x="5351396" y="4911400"/>
                  <a:ext cx="49391" cy="57623"/>
                </a:xfrm>
                <a:custGeom>
                  <a:avLst/>
                  <a:gdLst/>
                  <a:ahLst/>
                  <a:cxnLst>
                    <a:cxn ang="0">
                      <a:pos x="60" y="42"/>
                    </a:cxn>
                    <a:cxn ang="0">
                      <a:pos x="0" y="0"/>
                    </a:cxn>
                    <a:cxn ang="0">
                      <a:pos x="20" y="70"/>
                    </a:cxn>
                    <a:cxn ang="0">
                      <a:pos x="60" y="42"/>
                    </a:cxn>
                  </a:cxnLst>
                  <a:rect l="0" t="0" r="r" b="b"/>
                  <a:pathLst>
                    <a:path w="60" h="70">
                      <a:moveTo>
                        <a:pt x="60" y="42"/>
                      </a:moveTo>
                      <a:lnTo>
                        <a:pt x="0" y="0"/>
                      </a:lnTo>
                      <a:lnTo>
                        <a:pt x="20" y="70"/>
                      </a:lnTo>
                      <a:lnTo>
                        <a:pt x="60" y="42"/>
                      </a:lnTo>
                      <a:close/>
                    </a:path>
                  </a:pathLst>
                </a:custGeom>
                <a:grpFill/>
                <a:ln w="2">
                  <a:noFill/>
                  <a:prstDash val="solid"/>
                  <a:round/>
                  <a:headEnd/>
                  <a:tailEnd/>
                </a:ln>
              </p:spPr>
              <p:txBody>
                <a:bodyPr/>
                <a:lstStyle/>
                <a:p>
                  <a:pPr>
                    <a:defRPr/>
                  </a:pPr>
                  <a:endParaRPr lang="tr-TR"/>
                </a:p>
              </p:txBody>
            </p:sp>
            <p:sp>
              <p:nvSpPr>
                <p:cNvPr id="62" name="Freeform 58"/>
                <p:cNvSpPr>
                  <a:spLocks/>
                </p:cNvSpPr>
                <p:nvPr/>
              </p:nvSpPr>
              <p:spPr bwMode="auto">
                <a:xfrm>
                  <a:off x="5618110" y="4626576"/>
                  <a:ext cx="98783" cy="93844"/>
                </a:xfrm>
                <a:custGeom>
                  <a:avLst/>
                  <a:gdLst/>
                  <a:ahLst/>
                  <a:cxnLst>
                    <a:cxn ang="0">
                      <a:pos x="28" y="94"/>
                    </a:cxn>
                    <a:cxn ang="0">
                      <a:pos x="28" y="94"/>
                    </a:cxn>
                    <a:cxn ang="0">
                      <a:pos x="40" y="104"/>
                    </a:cxn>
                    <a:cxn ang="0">
                      <a:pos x="52" y="110"/>
                    </a:cxn>
                    <a:cxn ang="0">
                      <a:pos x="64" y="114"/>
                    </a:cxn>
                    <a:cxn ang="0">
                      <a:pos x="74" y="114"/>
                    </a:cxn>
                    <a:cxn ang="0">
                      <a:pos x="74" y="114"/>
                    </a:cxn>
                    <a:cxn ang="0">
                      <a:pos x="84" y="114"/>
                    </a:cxn>
                    <a:cxn ang="0">
                      <a:pos x="94" y="110"/>
                    </a:cxn>
                    <a:cxn ang="0">
                      <a:pos x="102" y="106"/>
                    </a:cxn>
                    <a:cxn ang="0">
                      <a:pos x="108" y="98"/>
                    </a:cxn>
                    <a:cxn ang="0">
                      <a:pos x="108" y="98"/>
                    </a:cxn>
                    <a:cxn ang="0">
                      <a:pos x="114" y="90"/>
                    </a:cxn>
                    <a:cxn ang="0">
                      <a:pos x="118" y="82"/>
                    </a:cxn>
                    <a:cxn ang="0">
                      <a:pos x="120" y="72"/>
                    </a:cxn>
                    <a:cxn ang="0">
                      <a:pos x="118" y="62"/>
                    </a:cxn>
                    <a:cxn ang="0">
                      <a:pos x="118" y="62"/>
                    </a:cxn>
                    <a:cxn ang="0">
                      <a:pos x="116" y="52"/>
                    </a:cxn>
                    <a:cxn ang="0">
                      <a:pos x="110" y="42"/>
                    </a:cxn>
                    <a:cxn ang="0">
                      <a:pos x="100" y="30"/>
                    </a:cxn>
                    <a:cxn ang="0">
                      <a:pos x="90" y="20"/>
                    </a:cxn>
                    <a:cxn ang="0">
                      <a:pos x="90" y="20"/>
                    </a:cxn>
                    <a:cxn ang="0">
                      <a:pos x="78" y="12"/>
                    </a:cxn>
                    <a:cxn ang="0">
                      <a:pos x="66" y="4"/>
                    </a:cxn>
                    <a:cxn ang="0">
                      <a:pos x="54" y="2"/>
                    </a:cxn>
                    <a:cxn ang="0">
                      <a:pos x="44" y="0"/>
                    </a:cxn>
                    <a:cxn ang="0">
                      <a:pos x="44" y="0"/>
                    </a:cxn>
                    <a:cxn ang="0">
                      <a:pos x="34" y="0"/>
                    </a:cxn>
                    <a:cxn ang="0">
                      <a:pos x="26" y="4"/>
                    </a:cxn>
                    <a:cxn ang="0">
                      <a:pos x="18" y="10"/>
                    </a:cxn>
                    <a:cxn ang="0">
                      <a:pos x="10" y="16"/>
                    </a:cxn>
                    <a:cxn ang="0">
                      <a:pos x="10" y="16"/>
                    </a:cxn>
                    <a:cxn ang="0">
                      <a:pos x="4" y="24"/>
                    </a:cxn>
                    <a:cxn ang="0">
                      <a:pos x="0" y="34"/>
                    </a:cxn>
                    <a:cxn ang="0">
                      <a:pos x="0" y="42"/>
                    </a:cxn>
                    <a:cxn ang="0">
                      <a:pos x="0" y="52"/>
                    </a:cxn>
                    <a:cxn ang="0">
                      <a:pos x="0" y="52"/>
                    </a:cxn>
                    <a:cxn ang="0">
                      <a:pos x="2" y="64"/>
                    </a:cxn>
                    <a:cxn ang="0">
                      <a:pos x="8" y="74"/>
                    </a:cxn>
                    <a:cxn ang="0">
                      <a:pos x="18" y="84"/>
                    </a:cxn>
                    <a:cxn ang="0">
                      <a:pos x="28" y="94"/>
                    </a:cxn>
                    <a:cxn ang="0">
                      <a:pos x="28" y="94"/>
                    </a:cxn>
                  </a:cxnLst>
                  <a:rect l="0" t="0" r="r" b="b"/>
                  <a:pathLst>
                    <a:path w="120" h="114">
                      <a:moveTo>
                        <a:pt x="28" y="94"/>
                      </a:moveTo>
                      <a:lnTo>
                        <a:pt x="28" y="94"/>
                      </a:lnTo>
                      <a:lnTo>
                        <a:pt x="40" y="104"/>
                      </a:lnTo>
                      <a:lnTo>
                        <a:pt x="52" y="110"/>
                      </a:lnTo>
                      <a:lnTo>
                        <a:pt x="64" y="114"/>
                      </a:lnTo>
                      <a:lnTo>
                        <a:pt x="74" y="114"/>
                      </a:lnTo>
                      <a:lnTo>
                        <a:pt x="74" y="114"/>
                      </a:lnTo>
                      <a:lnTo>
                        <a:pt x="84" y="114"/>
                      </a:lnTo>
                      <a:lnTo>
                        <a:pt x="94" y="110"/>
                      </a:lnTo>
                      <a:lnTo>
                        <a:pt x="102" y="106"/>
                      </a:lnTo>
                      <a:lnTo>
                        <a:pt x="108" y="98"/>
                      </a:lnTo>
                      <a:lnTo>
                        <a:pt x="108" y="98"/>
                      </a:lnTo>
                      <a:lnTo>
                        <a:pt x="114" y="90"/>
                      </a:lnTo>
                      <a:lnTo>
                        <a:pt x="118" y="82"/>
                      </a:lnTo>
                      <a:lnTo>
                        <a:pt x="120" y="72"/>
                      </a:lnTo>
                      <a:lnTo>
                        <a:pt x="118" y="62"/>
                      </a:lnTo>
                      <a:lnTo>
                        <a:pt x="118" y="62"/>
                      </a:lnTo>
                      <a:lnTo>
                        <a:pt x="116" y="52"/>
                      </a:lnTo>
                      <a:lnTo>
                        <a:pt x="110" y="42"/>
                      </a:lnTo>
                      <a:lnTo>
                        <a:pt x="100" y="30"/>
                      </a:lnTo>
                      <a:lnTo>
                        <a:pt x="90" y="20"/>
                      </a:lnTo>
                      <a:lnTo>
                        <a:pt x="90" y="20"/>
                      </a:lnTo>
                      <a:lnTo>
                        <a:pt x="78" y="12"/>
                      </a:lnTo>
                      <a:lnTo>
                        <a:pt x="66" y="4"/>
                      </a:lnTo>
                      <a:lnTo>
                        <a:pt x="54" y="2"/>
                      </a:lnTo>
                      <a:lnTo>
                        <a:pt x="44" y="0"/>
                      </a:lnTo>
                      <a:lnTo>
                        <a:pt x="44" y="0"/>
                      </a:lnTo>
                      <a:lnTo>
                        <a:pt x="34" y="0"/>
                      </a:lnTo>
                      <a:lnTo>
                        <a:pt x="26" y="4"/>
                      </a:lnTo>
                      <a:lnTo>
                        <a:pt x="18" y="10"/>
                      </a:lnTo>
                      <a:lnTo>
                        <a:pt x="10" y="16"/>
                      </a:lnTo>
                      <a:lnTo>
                        <a:pt x="10" y="16"/>
                      </a:lnTo>
                      <a:lnTo>
                        <a:pt x="4" y="24"/>
                      </a:lnTo>
                      <a:lnTo>
                        <a:pt x="0" y="34"/>
                      </a:lnTo>
                      <a:lnTo>
                        <a:pt x="0" y="42"/>
                      </a:lnTo>
                      <a:lnTo>
                        <a:pt x="0" y="52"/>
                      </a:lnTo>
                      <a:lnTo>
                        <a:pt x="0" y="52"/>
                      </a:lnTo>
                      <a:lnTo>
                        <a:pt x="2" y="64"/>
                      </a:lnTo>
                      <a:lnTo>
                        <a:pt x="8" y="74"/>
                      </a:lnTo>
                      <a:lnTo>
                        <a:pt x="18" y="84"/>
                      </a:lnTo>
                      <a:lnTo>
                        <a:pt x="28" y="94"/>
                      </a:lnTo>
                      <a:lnTo>
                        <a:pt x="28" y="94"/>
                      </a:lnTo>
                      <a:close/>
                    </a:path>
                  </a:pathLst>
                </a:custGeom>
                <a:grpFill/>
                <a:ln w="2">
                  <a:noFill/>
                  <a:prstDash val="solid"/>
                  <a:round/>
                  <a:headEnd/>
                  <a:tailEnd/>
                </a:ln>
              </p:spPr>
              <p:txBody>
                <a:bodyPr/>
                <a:lstStyle/>
                <a:p>
                  <a:pPr>
                    <a:defRPr/>
                  </a:pPr>
                  <a:endParaRPr lang="tr-TR"/>
                </a:p>
              </p:txBody>
            </p:sp>
          </p:grpSp>
          <p:grpSp>
            <p:nvGrpSpPr>
              <p:cNvPr id="50" name="59 Grup"/>
              <p:cNvGrpSpPr/>
              <p:nvPr/>
            </p:nvGrpSpPr>
            <p:grpSpPr>
              <a:xfrm>
                <a:off x="4391556" y="4908107"/>
                <a:ext cx="242018" cy="93844"/>
                <a:chOff x="4391556" y="4908107"/>
                <a:chExt cx="242018" cy="93844"/>
              </a:xfrm>
              <a:grpFill/>
            </p:grpSpPr>
            <p:sp>
              <p:nvSpPr>
                <p:cNvPr id="51" name="Freeform 61"/>
                <p:cNvSpPr>
                  <a:spLocks/>
                </p:cNvSpPr>
                <p:nvPr/>
              </p:nvSpPr>
              <p:spPr bwMode="auto">
                <a:xfrm>
                  <a:off x="4595707" y="4959145"/>
                  <a:ext cx="37867" cy="42806"/>
                </a:xfrm>
                <a:custGeom>
                  <a:avLst/>
                  <a:gdLst/>
                  <a:ahLst/>
                  <a:cxnLst>
                    <a:cxn ang="0">
                      <a:pos x="24" y="0"/>
                    </a:cxn>
                    <a:cxn ang="0">
                      <a:pos x="24" y="0"/>
                    </a:cxn>
                    <a:cxn ang="0">
                      <a:pos x="14" y="2"/>
                    </a:cxn>
                    <a:cxn ang="0">
                      <a:pos x="10" y="6"/>
                    </a:cxn>
                    <a:cxn ang="0">
                      <a:pos x="6" y="8"/>
                    </a:cxn>
                    <a:cxn ang="0">
                      <a:pos x="6" y="8"/>
                    </a:cxn>
                    <a:cxn ang="0">
                      <a:pos x="2" y="16"/>
                    </a:cxn>
                    <a:cxn ang="0">
                      <a:pos x="0" y="26"/>
                    </a:cxn>
                    <a:cxn ang="0">
                      <a:pos x="0" y="26"/>
                    </a:cxn>
                    <a:cxn ang="0">
                      <a:pos x="2" y="36"/>
                    </a:cxn>
                    <a:cxn ang="0">
                      <a:pos x="8" y="44"/>
                    </a:cxn>
                    <a:cxn ang="0">
                      <a:pos x="8" y="44"/>
                    </a:cxn>
                    <a:cxn ang="0">
                      <a:pos x="14" y="50"/>
                    </a:cxn>
                    <a:cxn ang="0">
                      <a:pos x="24" y="52"/>
                    </a:cxn>
                    <a:cxn ang="0">
                      <a:pos x="24" y="52"/>
                    </a:cxn>
                    <a:cxn ang="0">
                      <a:pos x="32" y="50"/>
                    </a:cxn>
                    <a:cxn ang="0">
                      <a:pos x="38" y="46"/>
                    </a:cxn>
                    <a:cxn ang="0">
                      <a:pos x="38" y="46"/>
                    </a:cxn>
                    <a:cxn ang="0">
                      <a:pos x="44" y="38"/>
                    </a:cxn>
                    <a:cxn ang="0">
                      <a:pos x="46" y="26"/>
                    </a:cxn>
                    <a:cxn ang="0">
                      <a:pos x="46" y="26"/>
                    </a:cxn>
                    <a:cxn ang="0">
                      <a:pos x="44" y="16"/>
                    </a:cxn>
                    <a:cxn ang="0">
                      <a:pos x="38" y="8"/>
                    </a:cxn>
                    <a:cxn ang="0">
                      <a:pos x="38" y="8"/>
                    </a:cxn>
                    <a:cxn ang="0">
                      <a:pos x="32" y="2"/>
                    </a:cxn>
                    <a:cxn ang="0">
                      <a:pos x="24" y="0"/>
                    </a:cxn>
                    <a:cxn ang="0">
                      <a:pos x="24" y="0"/>
                    </a:cxn>
                  </a:cxnLst>
                  <a:rect l="0" t="0" r="r" b="b"/>
                  <a:pathLst>
                    <a:path w="46" h="52">
                      <a:moveTo>
                        <a:pt x="24" y="0"/>
                      </a:moveTo>
                      <a:lnTo>
                        <a:pt x="24" y="0"/>
                      </a:lnTo>
                      <a:lnTo>
                        <a:pt x="14" y="2"/>
                      </a:lnTo>
                      <a:lnTo>
                        <a:pt x="10" y="6"/>
                      </a:lnTo>
                      <a:lnTo>
                        <a:pt x="6" y="8"/>
                      </a:lnTo>
                      <a:lnTo>
                        <a:pt x="6" y="8"/>
                      </a:lnTo>
                      <a:lnTo>
                        <a:pt x="2" y="16"/>
                      </a:lnTo>
                      <a:lnTo>
                        <a:pt x="0" y="26"/>
                      </a:lnTo>
                      <a:lnTo>
                        <a:pt x="0" y="26"/>
                      </a:lnTo>
                      <a:lnTo>
                        <a:pt x="2" y="36"/>
                      </a:lnTo>
                      <a:lnTo>
                        <a:pt x="8" y="44"/>
                      </a:lnTo>
                      <a:lnTo>
                        <a:pt x="8" y="44"/>
                      </a:lnTo>
                      <a:lnTo>
                        <a:pt x="14" y="50"/>
                      </a:lnTo>
                      <a:lnTo>
                        <a:pt x="24" y="52"/>
                      </a:lnTo>
                      <a:lnTo>
                        <a:pt x="24" y="52"/>
                      </a:lnTo>
                      <a:lnTo>
                        <a:pt x="32" y="50"/>
                      </a:lnTo>
                      <a:lnTo>
                        <a:pt x="38" y="46"/>
                      </a:lnTo>
                      <a:lnTo>
                        <a:pt x="38" y="46"/>
                      </a:lnTo>
                      <a:lnTo>
                        <a:pt x="44" y="38"/>
                      </a:lnTo>
                      <a:lnTo>
                        <a:pt x="46" y="26"/>
                      </a:lnTo>
                      <a:lnTo>
                        <a:pt x="46" y="26"/>
                      </a:lnTo>
                      <a:lnTo>
                        <a:pt x="44" y="16"/>
                      </a:lnTo>
                      <a:lnTo>
                        <a:pt x="38" y="8"/>
                      </a:lnTo>
                      <a:lnTo>
                        <a:pt x="38" y="8"/>
                      </a:lnTo>
                      <a:lnTo>
                        <a:pt x="32" y="2"/>
                      </a:lnTo>
                      <a:lnTo>
                        <a:pt x="24" y="0"/>
                      </a:lnTo>
                      <a:lnTo>
                        <a:pt x="24" y="0"/>
                      </a:lnTo>
                      <a:close/>
                    </a:path>
                  </a:pathLst>
                </a:custGeom>
                <a:solidFill>
                  <a:schemeClr val="bg1"/>
                </a:solidFill>
                <a:ln w="2">
                  <a:noFill/>
                  <a:prstDash val="solid"/>
                  <a:round/>
                  <a:headEnd/>
                  <a:tailEnd/>
                </a:ln>
              </p:spPr>
              <p:txBody>
                <a:bodyPr/>
                <a:lstStyle/>
                <a:p>
                  <a:pPr>
                    <a:defRPr/>
                  </a:pPr>
                  <a:endParaRPr lang="tr-TR"/>
                </a:p>
              </p:txBody>
            </p:sp>
            <p:sp>
              <p:nvSpPr>
                <p:cNvPr id="52" name="Freeform 62"/>
                <p:cNvSpPr>
                  <a:spLocks/>
                </p:cNvSpPr>
                <p:nvPr/>
              </p:nvSpPr>
              <p:spPr bwMode="auto">
                <a:xfrm>
                  <a:off x="4391556" y="4909753"/>
                  <a:ext cx="34574" cy="47745"/>
                </a:xfrm>
                <a:custGeom>
                  <a:avLst/>
                  <a:gdLst/>
                  <a:ahLst/>
                  <a:cxnLst>
                    <a:cxn ang="0">
                      <a:pos x="20" y="0"/>
                    </a:cxn>
                    <a:cxn ang="0">
                      <a:pos x="20" y="0"/>
                    </a:cxn>
                    <a:cxn ang="0">
                      <a:pos x="12" y="2"/>
                    </a:cxn>
                    <a:cxn ang="0">
                      <a:pos x="6" y="6"/>
                    </a:cxn>
                    <a:cxn ang="0">
                      <a:pos x="6" y="6"/>
                    </a:cxn>
                    <a:cxn ang="0">
                      <a:pos x="2" y="16"/>
                    </a:cxn>
                    <a:cxn ang="0">
                      <a:pos x="0" y="28"/>
                    </a:cxn>
                    <a:cxn ang="0">
                      <a:pos x="0" y="28"/>
                    </a:cxn>
                    <a:cxn ang="0">
                      <a:pos x="2" y="42"/>
                    </a:cxn>
                    <a:cxn ang="0">
                      <a:pos x="6" y="50"/>
                    </a:cxn>
                    <a:cxn ang="0">
                      <a:pos x="6" y="50"/>
                    </a:cxn>
                    <a:cxn ang="0">
                      <a:pos x="14" y="56"/>
                    </a:cxn>
                    <a:cxn ang="0">
                      <a:pos x="22" y="58"/>
                    </a:cxn>
                    <a:cxn ang="0">
                      <a:pos x="22" y="58"/>
                    </a:cxn>
                    <a:cxn ang="0">
                      <a:pos x="30" y="56"/>
                    </a:cxn>
                    <a:cxn ang="0">
                      <a:pos x="36" y="50"/>
                    </a:cxn>
                    <a:cxn ang="0">
                      <a:pos x="36" y="50"/>
                    </a:cxn>
                    <a:cxn ang="0">
                      <a:pos x="42" y="42"/>
                    </a:cxn>
                    <a:cxn ang="0">
                      <a:pos x="42" y="30"/>
                    </a:cxn>
                    <a:cxn ang="0">
                      <a:pos x="42" y="30"/>
                    </a:cxn>
                    <a:cxn ang="0">
                      <a:pos x="40" y="18"/>
                    </a:cxn>
                    <a:cxn ang="0">
                      <a:pos x="36" y="8"/>
                    </a:cxn>
                    <a:cxn ang="0">
                      <a:pos x="36" y="8"/>
                    </a:cxn>
                    <a:cxn ang="0">
                      <a:pos x="28" y="2"/>
                    </a:cxn>
                    <a:cxn ang="0">
                      <a:pos x="20" y="0"/>
                    </a:cxn>
                    <a:cxn ang="0">
                      <a:pos x="20" y="0"/>
                    </a:cxn>
                  </a:cxnLst>
                  <a:rect l="0" t="0" r="r" b="b"/>
                  <a:pathLst>
                    <a:path w="42" h="58">
                      <a:moveTo>
                        <a:pt x="20" y="0"/>
                      </a:moveTo>
                      <a:lnTo>
                        <a:pt x="20" y="0"/>
                      </a:lnTo>
                      <a:lnTo>
                        <a:pt x="12" y="2"/>
                      </a:lnTo>
                      <a:lnTo>
                        <a:pt x="6" y="6"/>
                      </a:lnTo>
                      <a:lnTo>
                        <a:pt x="6" y="6"/>
                      </a:lnTo>
                      <a:lnTo>
                        <a:pt x="2" y="16"/>
                      </a:lnTo>
                      <a:lnTo>
                        <a:pt x="0" y="28"/>
                      </a:lnTo>
                      <a:lnTo>
                        <a:pt x="0" y="28"/>
                      </a:lnTo>
                      <a:lnTo>
                        <a:pt x="2" y="42"/>
                      </a:lnTo>
                      <a:lnTo>
                        <a:pt x="6" y="50"/>
                      </a:lnTo>
                      <a:lnTo>
                        <a:pt x="6" y="50"/>
                      </a:lnTo>
                      <a:lnTo>
                        <a:pt x="14" y="56"/>
                      </a:lnTo>
                      <a:lnTo>
                        <a:pt x="22" y="58"/>
                      </a:lnTo>
                      <a:lnTo>
                        <a:pt x="22" y="58"/>
                      </a:lnTo>
                      <a:lnTo>
                        <a:pt x="30" y="56"/>
                      </a:lnTo>
                      <a:lnTo>
                        <a:pt x="36" y="50"/>
                      </a:lnTo>
                      <a:lnTo>
                        <a:pt x="36" y="50"/>
                      </a:lnTo>
                      <a:lnTo>
                        <a:pt x="42" y="42"/>
                      </a:lnTo>
                      <a:lnTo>
                        <a:pt x="42" y="30"/>
                      </a:lnTo>
                      <a:lnTo>
                        <a:pt x="42" y="30"/>
                      </a:lnTo>
                      <a:lnTo>
                        <a:pt x="40" y="18"/>
                      </a:lnTo>
                      <a:lnTo>
                        <a:pt x="36" y="8"/>
                      </a:lnTo>
                      <a:lnTo>
                        <a:pt x="36" y="8"/>
                      </a:lnTo>
                      <a:lnTo>
                        <a:pt x="28" y="2"/>
                      </a:lnTo>
                      <a:lnTo>
                        <a:pt x="20" y="0"/>
                      </a:lnTo>
                      <a:lnTo>
                        <a:pt x="20" y="0"/>
                      </a:lnTo>
                      <a:close/>
                    </a:path>
                  </a:pathLst>
                </a:custGeom>
                <a:solidFill>
                  <a:schemeClr val="bg1"/>
                </a:solidFill>
                <a:ln w="2">
                  <a:noFill/>
                  <a:prstDash val="solid"/>
                  <a:round/>
                  <a:headEnd/>
                  <a:tailEnd/>
                </a:ln>
              </p:spPr>
              <p:txBody>
                <a:bodyPr/>
                <a:lstStyle/>
                <a:p>
                  <a:pPr>
                    <a:defRPr/>
                  </a:pPr>
                  <a:endParaRPr lang="tr-TR"/>
                </a:p>
              </p:txBody>
            </p:sp>
            <p:sp>
              <p:nvSpPr>
                <p:cNvPr id="53" name="Freeform 63"/>
                <p:cNvSpPr>
                  <a:spLocks/>
                </p:cNvSpPr>
                <p:nvPr/>
              </p:nvSpPr>
              <p:spPr bwMode="auto">
                <a:xfrm>
                  <a:off x="4599000" y="4908107"/>
                  <a:ext cx="31281" cy="31281"/>
                </a:xfrm>
                <a:custGeom>
                  <a:avLst/>
                  <a:gdLst/>
                  <a:ahLst/>
                  <a:cxnLst>
                    <a:cxn ang="0">
                      <a:pos x="18" y="38"/>
                    </a:cxn>
                    <a:cxn ang="0">
                      <a:pos x="18" y="38"/>
                    </a:cxn>
                    <a:cxn ang="0">
                      <a:pos x="26" y="38"/>
                    </a:cxn>
                    <a:cxn ang="0">
                      <a:pos x="32" y="34"/>
                    </a:cxn>
                    <a:cxn ang="0">
                      <a:pos x="32" y="34"/>
                    </a:cxn>
                    <a:cxn ang="0">
                      <a:pos x="36" y="28"/>
                    </a:cxn>
                    <a:cxn ang="0">
                      <a:pos x="38" y="20"/>
                    </a:cxn>
                    <a:cxn ang="0">
                      <a:pos x="38" y="20"/>
                    </a:cxn>
                    <a:cxn ang="0">
                      <a:pos x="36" y="12"/>
                    </a:cxn>
                    <a:cxn ang="0">
                      <a:pos x="32" y="6"/>
                    </a:cxn>
                    <a:cxn ang="0">
                      <a:pos x="32" y="6"/>
                    </a:cxn>
                    <a:cxn ang="0">
                      <a:pos x="26" y="2"/>
                    </a:cxn>
                    <a:cxn ang="0">
                      <a:pos x="18" y="0"/>
                    </a:cxn>
                    <a:cxn ang="0">
                      <a:pos x="18" y="0"/>
                    </a:cxn>
                    <a:cxn ang="0">
                      <a:pos x="12" y="2"/>
                    </a:cxn>
                    <a:cxn ang="0">
                      <a:pos x="6" y="6"/>
                    </a:cxn>
                    <a:cxn ang="0">
                      <a:pos x="6" y="6"/>
                    </a:cxn>
                    <a:cxn ang="0">
                      <a:pos x="2" y="12"/>
                    </a:cxn>
                    <a:cxn ang="0">
                      <a:pos x="0" y="20"/>
                    </a:cxn>
                    <a:cxn ang="0">
                      <a:pos x="0" y="20"/>
                    </a:cxn>
                    <a:cxn ang="0">
                      <a:pos x="0" y="28"/>
                    </a:cxn>
                    <a:cxn ang="0">
                      <a:pos x="4" y="34"/>
                    </a:cxn>
                    <a:cxn ang="0">
                      <a:pos x="4" y="34"/>
                    </a:cxn>
                    <a:cxn ang="0">
                      <a:pos x="10" y="38"/>
                    </a:cxn>
                    <a:cxn ang="0">
                      <a:pos x="18" y="38"/>
                    </a:cxn>
                    <a:cxn ang="0">
                      <a:pos x="18" y="38"/>
                    </a:cxn>
                  </a:cxnLst>
                  <a:rect l="0" t="0" r="r" b="b"/>
                  <a:pathLst>
                    <a:path w="38" h="38">
                      <a:moveTo>
                        <a:pt x="18" y="38"/>
                      </a:moveTo>
                      <a:lnTo>
                        <a:pt x="18" y="38"/>
                      </a:lnTo>
                      <a:lnTo>
                        <a:pt x="26" y="38"/>
                      </a:lnTo>
                      <a:lnTo>
                        <a:pt x="32" y="34"/>
                      </a:lnTo>
                      <a:lnTo>
                        <a:pt x="32" y="34"/>
                      </a:lnTo>
                      <a:lnTo>
                        <a:pt x="36" y="28"/>
                      </a:lnTo>
                      <a:lnTo>
                        <a:pt x="38" y="20"/>
                      </a:lnTo>
                      <a:lnTo>
                        <a:pt x="38" y="20"/>
                      </a:lnTo>
                      <a:lnTo>
                        <a:pt x="36" y="12"/>
                      </a:lnTo>
                      <a:lnTo>
                        <a:pt x="32" y="6"/>
                      </a:lnTo>
                      <a:lnTo>
                        <a:pt x="32" y="6"/>
                      </a:lnTo>
                      <a:lnTo>
                        <a:pt x="26" y="2"/>
                      </a:lnTo>
                      <a:lnTo>
                        <a:pt x="18" y="0"/>
                      </a:lnTo>
                      <a:lnTo>
                        <a:pt x="18" y="0"/>
                      </a:lnTo>
                      <a:lnTo>
                        <a:pt x="12" y="2"/>
                      </a:lnTo>
                      <a:lnTo>
                        <a:pt x="6" y="6"/>
                      </a:lnTo>
                      <a:lnTo>
                        <a:pt x="6" y="6"/>
                      </a:lnTo>
                      <a:lnTo>
                        <a:pt x="2" y="12"/>
                      </a:lnTo>
                      <a:lnTo>
                        <a:pt x="0" y="20"/>
                      </a:lnTo>
                      <a:lnTo>
                        <a:pt x="0" y="20"/>
                      </a:lnTo>
                      <a:lnTo>
                        <a:pt x="0" y="28"/>
                      </a:lnTo>
                      <a:lnTo>
                        <a:pt x="4" y="34"/>
                      </a:lnTo>
                      <a:lnTo>
                        <a:pt x="4" y="34"/>
                      </a:lnTo>
                      <a:lnTo>
                        <a:pt x="10" y="38"/>
                      </a:lnTo>
                      <a:lnTo>
                        <a:pt x="18" y="38"/>
                      </a:lnTo>
                      <a:lnTo>
                        <a:pt x="18" y="38"/>
                      </a:lnTo>
                      <a:close/>
                    </a:path>
                  </a:pathLst>
                </a:custGeom>
                <a:solidFill>
                  <a:schemeClr val="bg1"/>
                </a:solidFill>
                <a:ln w="2">
                  <a:noFill/>
                  <a:prstDash val="solid"/>
                  <a:round/>
                  <a:headEnd/>
                  <a:tailEnd/>
                </a:ln>
              </p:spPr>
              <p:txBody>
                <a:bodyPr/>
                <a:lstStyle/>
                <a:p>
                  <a:pPr>
                    <a:defRPr/>
                  </a:pPr>
                  <a:endParaRPr lang="tr-TR"/>
                </a:p>
              </p:txBody>
            </p:sp>
          </p:grpSp>
        </p:grpSp>
      </p:grpSp>
      <p:sp>
        <p:nvSpPr>
          <p:cNvPr id="2" name="Title 1"/>
          <p:cNvSpPr>
            <a:spLocks noGrp="1"/>
          </p:cNvSpPr>
          <p:nvPr>
            <p:ph type="title"/>
          </p:nvPr>
        </p:nvSpPr>
        <p:spPr>
          <a:xfrm>
            <a:off x="1435608" y="274320"/>
            <a:ext cx="7498080" cy="1143000"/>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3" name="Date Placeholder 4"/>
          <p:cNvSpPr>
            <a:spLocks noGrp="1"/>
          </p:cNvSpPr>
          <p:nvPr>
            <p:ph type="dt" sz="half" idx="10"/>
          </p:nvPr>
        </p:nvSpPr>
        <p:spPr/>
        <p:txBody>
          <a:bodyPr/>
          <a:lstStyle>
            <a:lvl1pPr>
              <a:defRPr/>
            </a:lvl1pPr>
            <a:extLst/>
          </a:lstStyle>
          <a:p>
            <a:pPr>
              <a:defRPr/>
            </a:pPr>
            <a:fld id="{7E9D6BE5-6C3B-42C6-BE69-A4DF79211929}" type="datetime1">
              <a:rPr lang="en-US"/>
              <a:pPr>
                <a:defRPr/>
              </a:pPr>
              <a:t>6/18/2022</a:t>
            </a:fld>
            <a:endParaRPr lang="en-US"/>
          </a:p>
        </p:txBody>
      </p:sp>
      <p:sp>
        <p:nvSpPr>
          <p:cNvPr id="64"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5" name="Slide Number Placeholder 6"/>
          <p:cNvSpPr>
            <a:spLocks noGrp="1"/>
          </p:cNvSpPr>
          <p:nvPr>
            <p:ph type="sldNum" sz="quarter" idx="12"/>
          </p:nvPr>
        </p:nvSpPr>
        <p:spPr/>
        <p:txBody>
          <a:bodyPr/>
          <a:lstStyle>
            <a:lvl1pPr>
              <a:defRPr/>
            </a:lvl1pPr>
            <a:extLst/>
          </a:lstStyle>
          <a:p>
            <a:pPr>
              <a:defRPr/>
            </a:pPr>
            <a:fld id="{CBE14378-3EB6-470E-9E31-FF62DB1180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tr-TR"/>
              <a:t>Asıl başlık stili için tıklatın</a:t>
            </a:r>
            <a:endParaRPr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lvl1pPr>
              <a:defRPr/>
            </a:lvl1pPr>
            <a:extLst/>
          </a:lstStyle>
          <a:p>
            <a:pPr>
              <a:defRPr/>
            </a:pPr>
            <a:fld id="{AA743409-796E-4EBD-8FD8-5246AC503947}" type="datetime1">
              <a:rPr lang="en-US"/>
              <a:pPr>
                <a:defRPr/>
              </a:pPr>
              <a:t>6/18/2022</a:t>
            </a:fld>
            <a:endParaRPr lang="en-US"/>
          </a:p>
        </p:txBody>
      </p:sp>
      <p:sp>
        <p:nvSpPr>
          <p:cNvPr id="8" name="Footer Placeholder 7"/>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9CAD079-238C-4148-9C12-80C5404BC4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lvl1pPr>
              <a:defRPr/>
            </a:lvl1pPr>
            <a:extLst/>
          </a:lstStyle>
          <a:p>
            <a:pPr>
              <a:defRPr/>
            </a:pPr>
            <a:fld id="{2F612523-5CC9-4353-8EAC-4675DDC58123}" type="datetime1">
              <a:rPr lang="en-US"/>
              <a:pPr>
                <a:defRPr/>
              </a:pPr>
              <a:t>6/18/2022</a:t>
            </a:fld>
            <a:endParaRPr lang="en-US"/>
          </a:p>
        </p:txBody>
      </p:sp>
      <p:sp>
        <p:nvSpPr>
          <p:cNvPr id="4" name="Footer Placeholder 3"/>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7D3145EB-B16A-4B18-B321-C31016ECFA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4"/>
          <p:cNvSpPr/>
          <p:nvPr userDrawn="1"/>
        </p:nvSpPr>
        <p:spPr>
          <a:xfrm>
            <a:off x="1014413" y="0"/>
            <a:ext cx="8129587" cy="6858000"/>
          </a:xfrm>
          <a:prstGeom prst="rect">
            <a:avLst/>
          </a:prstGeom>
          <a:solidFill>
            <a:schemeClr val="bg1"/>
          </a:solidFill>
          <a:ln w="31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5"/>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userDrawn="1">
            <p:ph type="dt" sz="half" idx="10"/>
          </p:nvPr>
        </p:nvSpPr>
        <p:spPr/>
        <p:txBody>
          <a:bodyPr/>
          <a:lstStyle>
            <a:lvl1pPr>
              <a:defRPr/>
            </a:lvl1pPr>
            <a:extLst/>
          </a:lstStyle>
          <a:p>
            <a:pPr>
              <a:defRPr/>
            </a:pPr>
            <a:fld id="{F92A8825-B452-4E12-9D9D-A29D70FFFABD}" type="datetime1">
              <a:rPr lang="en-US"/>
              <a:pPr>
                <a:defRPr/>
              </a:pPr>
              <a:t>6/18/2022</a:t>
            </a:fld>
            <a:endParaRPr lang="en-US"/>
          </a:p>
        </p:txBody>
      </p:sp>
      <p:sp>
        <p:nvSpPr>
          <p:cNvPr id="5" name="Footer Placeholder 2"/>
          <p:cNvSpPr>
            <a:spLocks noGrp="1"/>
          </p:cNvSpPr>
          <p:nvPr userDrawn="1">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3"/>
          <p:cNvSpPr>
            <a:spLocks noGrp="1"/>
          </p:cNvSpPr>
          <p:nvPr userDrawn="1">
            <p:ph type="sldNum" sz="quarter" idx="12"/>
          </p:nvPr>
        </p:nvSpPr>
        <p:spPr/>
        <p:txBody>
          <a:bodyPr/>
          <a:lstStyle>
            <a:lvl1pPr>
              <a:defRPr/>
            </a:lvl1pPr>
            <a:extLst/>
          </a:lstStyle>
          <a:p>
            <a:pPr>
              <a:defRPr/>
            </a:pPr>
            <a:fld id="{7201710C-1D46-4257-BF4F-EB9C5721C4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ln>
            <a:noFill/>
          </a:ln>
        </p:spPr>
        <p:txBody>
          <a:bodyPr anchor="b"/>
          <a:lstStyle>
            <a:lvl1pPr algn="l">
              <a:lnSpc>
                <a:spcPts val="2000"/>
              </a:lnSpc>
              <a:buNone/>
              <a:defRPr sz="2200" b="1" cap="all" baseline="0"/>
            </a:lvl1pPr>
            <a:extLst/>
          </a:lstStyle>
          <a:p>
            <a:r>
              <a:rPr lang="tr-TR"/>
              <a:t>Asıl başlık stili için tıklatın</a:t>
            </a:r>
            <a:endParaRPr lang="en-US" dirty="0"/>
          </a:p>
        </p:txBody>
      </p:sp>
      <p:sp>
        <p:nvSpPr>
          <p:cNvPr id="3" name="Text Placeholder 2"/>
          <p:cNvSpPr>
            <a:spLocks noGrp="1"/>
          </p:cNvSpPr>
          <p:nvPr>
            <p:ph type="body" idx="2"/>
          </p:nvPr>
        </p:nvSpPr>
        <p:spPr>
          <a:xfrm>
            <a:off x="457200" y="1435100"/>
            <a:ext cx="3810000" cy="698500"/>
          </a:xfr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a:t>Asıl metin stillerini düzenlemek için tıklatın</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lvl1pPr>
              <a:defRPr/>
            </a:lvl1pPr>
            <a:extLst/>
          </a:lstStyle>
          <a:p>
            <a:pPr>
              <a:defRPr/>
            </a:pPr>
            <a:fld id="{4CC65E6D-9655-45FD-ACBF-8997D440538E}" type="datetime1">
              <a:rPr lang="en-US"/>
              <a:pPr>
                <a:defRPr/>
              </a:pPr>
              <a:t>6/18/2022</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4473432-33F3-4F5C-8B07-0E06713B08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a:t>Asıl başlık stili için tıklatın</a:t>
            </a:r>
            <a:endParaRPr lang="en-US" dirty="0"/>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838200" y="4800600"/>
            <a:ext cx="4419600" cy="762000"/>
          </a:xfr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a:t>Asıl metin stillerini düzenlemek için tıklatın</a:t>
            </a:r>
          </a:p>
        </p:txBody>
      </p:sp>
      <p:sp>
        <p:nvSpPr>
          <p:cNvPr id="8" name="Date Placeholder 4"/>
          <p:cNvSpPr>
            <a:spLocks noGrp="1"/>
          </p:cNvSpPr>
          <p:nvPr>
            <p:ph type="dt" sz="half" idx="10"/>
          </p:nvPr>
        </p:nvSpPr>
        <p:spPr/>
        <p:txBody>
          <a:bodyPr/>
          <a:lstStyle>
            <a:lvl1pPr>
              <a:defRPr/>
            </a:lvl1pPr>
            <a:extLst/>
          </a:lstStyle>
          <a:p>
            <a:pPr>
              <a:defRPr/>
            </a:pPr>
            <a:fld id="{C2C96390-76A4-40EF-8C9E-F03ED00287EE}" type="datetime1">
              <a:rPr lang="en-US"/>
              <a:pPr>
                <a:defRPr/>
              </a:pPr>
              <a:t>6/18/2022</a:t>
            </a:fld>
            <a:endParaRPr lang="en-US"/>
          </a:p>
        </p:txBody>
      </p:sp>
      <p:sp>
        <p:nvSpPr>
          <p:cNvPr id="9"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77F78798-B21E-4E3B-B3A6-79027048B7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3"/>
        </a:solidFill>
        <a:effectLst/>
      </p:bgPr>
    </p:bg>
    <p:spTree>
      <p:nvGrpSpPr>
        <p:cNvPr id="1" name=""/>
        <p:cNvGrpSpPr/>
        <p:nvPr/>
      </p:nvGrpSpPr>
      <p:grpSpPr>
        <a:xfrm>
          <a:off x="0" y="0"/>
          <a:ext cx="0" cy="0"/>
          <a:chOff x="0" y="0"/>
          <a:chExt cx="0" cy="0"/>
        </a:xfrm>
      </p:grpSpPr>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tr-TR" noProof="1"/>
              <a:t>Asıl başlık stili için tıklatın</a:t>
            </a:r>
            <a:endParaRPr lang="en-US" dirty="0"/>
          </a:p>
        </p:txBody>
      </p:sp>
      <p:sp>
        <p:nvSpPr>
          <p:cNvPr id="7172"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fontAlgn="auto">
              <a:spcBef>
                <a:spcPts val="0"/>
              </a:spcBef>
              <a:spcAft>
                <a:spcPts val="0"/>
              </a:spcAft>
              <a:defRPr sz="1200">
                <a:solidFill>
                  <a:schemeClr val="bg2">
                    <a:shade val="50000"/>
                    <a:satMod val="200000"/>
                  </a:schemeClr>
                </a:solidFill>
                <a:latin typeface="+mn-lt"/>
                <a:cs typeface="+mn-cs"/>
              </a:defRPr>
            </a:lvl1pPr>
            <a:extLst/>
          </a:lstStyle>
          <a:p>
            <a:pPr>
              <a:defRPr/>
            </a:pPr>
            <a:fld id="{763B673C-53CA-4E69-8E7B-CEA106E1F62A}" type="datetime1">
              <a:rPr lang="en-US"/>
              <a:pPr>
                <a:defRPr/>
              </a:pPr>
              <a:t>6/18/2022</a:t>
            </a:fld>
            <a:endParaRPr lang="en-US">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fontAlgn="auto">
              <a:spcBef>
                <a:spcPts val="0"/>
              </a:spcBef>
              <a:spcAft>
                <a:spcPts val="0"/>
              </a:spcAft>
              <a:defRPr sz="1200">
                <a:solidFill>
                  <a:schemeClr val="bg2">
                    <a:shade val="5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fontAlgn="auto">
              <a:spcBef>
                <a:spcPts val="0"/>
              </a:spcBef>
              <a:spcAft>
                <a:spcPts val="0"/>
              </a:spcAft>
              <a:defRPr sz="1200">
                <a:solidFill>
                  <a:schemeClr val="bg2">
                    <a:shade val="50000"/>
                    <a:satMod val="200000"/>
                  </a:schemeClr>
                </a:solidFill>
                <a:effectLst/>
                <a:latin typeface="+mn-lt"/>
                <a:cs typeface="+mn-cs"/>
              </a:defRPr>
            </a:lvl1pPr>
            <a:extLst/>
          </a:lstStyle>
          <a:p>
            <a:pPr>
              <a:defRPr/>
            </a:pPr>
            <a:fld id="{40B10B65-9730-4270-9683-0353590EC00A}" type="slidenum">
              <a:rPr lang="en-US"/>
              <a:pPr>
                <a:defRPr/>
              </a:pPr>
              <a:t>‹#›</a:t>
            </a:fld>
            <a:endParaRPr lang="en-US" dirty="0">
              <a:solidFill>
                <a:schemeClr val="bg2">
                  <a:shade val="50000"/>
                </a:schemeClr>
              </a:solidFill>
            </a:endParaRPr>
          </a:p>
        </p:txBody>
      </p:sp>
      <p:sp>
        <p:nvSpPr>
          <p:cNvPr id="15"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12 Metin kutusu"/>
          <p:cNvSpPr txBox="1"/>
          <p:nvPr userDrawn="1"/>
        </p:nvSpPr>
        <p:spPr>
          <a:xfrm>
            <a:off x="0" y="6211888"/>
            <a:ext cx="1109663" cy="646112"/>
          </a:xfrm>
          <a:prstGeom prst="rect">
            <a:avLst/>
          </a:prstGeom>
          <a:noFill/>
        </p:spPr>
        <p:txBody>
          <a:bodyPr>
            <a:spAutoFit/>
          </a:bodyPr>
          <a:lstStyle/>
          <a:p>
            <a:pPr>
              <a:defRPr/>
            </a:pPr>
            <a:r>
              <a:rPr lang="tr-TR" sz="1200" b="1" dirty="0">
                <a:solidFill>
                  <a:schemeClr val="bg1"/>
                </a:solidFill>
              </a:rPr>
              <a:t>3. Kademe </a:t>
            </a:r>
          </a:p>
          <a:p>
            <a:pPr>
              <a:defRPr/>
            </a:pPr>
            <a:r>
              <a:rPr lang="tr-TR" sz="1200" b="1" dirty="0">
                <a:solidFill>
                  <a:schemeClr val="bg1"/>
                </a:solidFill>
              </a:rPr>
              <a:t>Antrenör</a:t>
            </a:r>
          </a:p>
          <a:p>
            <a:pPr>
              <a:defRPr/>
            </a:pPr>
            <a:r>
              <a:rPr lang="tr-TR" sz="1200" b="1" dirty="0">
                <a:solidFill>
                  <a:schemeClr val="bg1"/>
                </a:solidFill>
              </a:rPr>
              <a:t>Eğitimi</a:t>
            </a:r>
          </a:p>
        </p:txBody>
      </p:sp>
      <p:grpSp>
        <p:nvGrpSpPr>
          <p:cNvPr id="7178" name="70 Grup"/>
          <p:cNvGrpSpPr>
            <a:grpSpLocks/>
          </p:cNvGrpSpPr>
          <p:nvPr userDrawn="1"/>
        </p:nvGrpSpPr>
        <p:grpSpPr bwMode="auto">
          <a:xfrm>
            <a:off x="71438" y="71438"/>
            <a:ext cx="841375" cy="1000125"/>
            <a:chOff x="3000364" y="1859010"/>
            <a:chExt cx="2907509" cy="3459046"/>
          </a:xfrm>
        </p:grpSpPr>
        <p:sp>
          <p:nvSpPr>
            <p:cNvPr id="72" name="Freeform 19"/>
            <p:cNvSpPr>
              <a:spLocks/>
            </p:cNvSpPr>
            <p:nvPr userDrawn="1"/>
          </p:nvSpPr>
          <p:spPr bwMode="auto">
            <a:xfrm>
              <a:off x="3356944" y="2764949"/>
              <a:ext cx="1141060" cy="691809"/>
            </a:xfrm>
            <a:custGeom>
              <a:avLst/>
              <a:gdLst/>
              <a:ahLst/>
              <a:cxnLst>
                <a:cxn ang="0">
                  <a:pos x="0" y="158"/>
                </a:cxn>
                <a:cxn ang="0">
                  <a:pos x="0" y="158"/>
                </a:cxn>
                <a:cxn ang="0">
                  <a:pos x="0" y="158"/>
                </a:cxn>
                <a:cxn ang="0">
                  <a:pos x="2" y="158"/>
                </a:cxn>
                <a:cxn ang="0">
                  <a:pos x="2" y="158"/>
                </a:cxn>
                <a:cxn ang="0">
                  <a:pos x="56" y="122"/>
                </a:cxn>
                <a:cxn ang="0">
                  <a:pos x="112" y="92"/>
                </a:cxn>
                <a:cxn ang="0">
                  <a:pos x="166" y="70"/>
                </a:cxn>
                <a:cxn ang="0">
                  <a:pos x="220" y="54"/>
                </a:cxn>
                <a:cxn ang="0">
                  <a:pos x="274" y="46"/>
                </a:cxn>
                <a:cxn ang="0">
                  <a:pos x="326" y="42"/>
                </a:cxn>
                <a:cxn ang="0">
                  <a:pos x="380" y="44"/>
                </a:cxn>
                <a:cxn ang="0">
                  <a:pos x="430" y="50"/>
                </a:cxn>
                <a:cxn ang="0">
                  <a:pos x="482" y="62"/>
                </a:cxn>
                <a:cxn ang="0">
                  <a:pos x="582" y="100"/>
                </a:cxn>
                <a:cxn ang="0">
                  <a:pos x="678" y="152"/>
                </a:cxn>
                <a:cxn ang="0">
                  <a:pos x="770" y="216"/>
                </a:cxn>
                <a:cxn ang="0">
                  <a:pos x="814" y="252"/>
                </a:cxn>
                <a:cxn ang="0">
                  <a:pos x="898" y="328"/>
                </a:cxn>
                <a:cxn ang="0">
                  <a:pos x="978" y="410"/>
                </a:cxn>
                <a:cxn ang="0">
                  <a:pos x="1052" y="494"/>
                </a:cxn>
                <a:cxn ang="0">
                  <a:pos x="1120" y="578"/>
                </a:cxn>
                <a:cxn ang="0">
                  <a:pos x="1234" y="728"/>
                </a:cxn>
                <a:cxn ang="0">
                  <a:pos x="1318" y="840"/>
                </a:cxn>
                <a:cxn ang="0">
                  <a:pos x="1332" y="806"/>
                </a:cxn>
                <a:cxn ang="0">
                  <a:pos x="1348" y="772"/>
                </a:cxn>
                <a:cxn ang="0">
                  <a:pos x="1368" y="738"/>
                </a:cxn>
                <a:cxn ang="0">
                  <a:pos x="1386" y="702"/>
                </a:cxn>
                <a:cxn ang="0">
                  <a:pos x="1318" y="626"/>
                </a:cxn>
                <a:cxn ang="0">
                  <a:pos x="1172" y="466"/>
                </a:cxn>
                <a:cxn ang="0">
                  <a:pos x="1094" y="386"/>
                </a:cxn>
                <a:cxn ang="0">
                  <a:pos x="970" y="274"/>
                </a:cxn>
                <a:cxn ang="0">
                  <a:pos x="886" y="204"/>
                </a:cxn>
                <a:cxn ang="0">
                  <a:pos x="798" y="142"/>
                </a:cxn>
                <a:cxn ang="0">
                  <a:pos x="754" y="114"/>
                </a:cxn>
                <a:cxn ang="0">
                  <a:pos x="664" y="66"/>
                </a:cxn>
                <a:cxn ang="0">
                  <a:pos x="572" y="30"/>
                </a:cxn>
                <a:cxn ang="0">
                  <a:pos x="480" y="8"/>
                </a:cxn>
                <a:cxn ang="0">
                  <a:pos x="386" y="0"/>
                </a:cxn>
                <a:cxn ang="0">
                  <a:pos x="338" y="2"/>
                </a:cxn>
                <a:cxn ang="0">
                  <a:pos x="242" y="20"/>
                </a:cxn>
                <a:cxn ang="0">
                  <a:pos x="146" y="60"/>
                </a:cxn>
                <a:cxn ang="0">
                  <a:pos x="48" y="120"/>
                </a:cxn>
                <a:cxn ang="0">
                  <a:pos x="0" y="158"/>
                </a:cxn>
              </a:cxnLst>
              <a:rect l="0" t="0" r="r" b="b"/>
              <a:pathLst>
                <a:path w="1386" h="840">
                  <a:moveTo>
                    <a:pt x="0" y="158"/>
                  </a:moveTo>
                  <a:lnTo>
                    <a:pt x="0" y="158"/>
                  </a:lnTo>
                  <a:lnTo>
                    <a:pt x="0" y="158"/>
                  </a:lnTo>
                  <a:lnTo>
                    <a:pt x="0" y="158"/>
                  </a:lnTo>
                  <a:lnTo>
                    <a:pt x="0" y="158"/>
                  </a:lnTo>
                  <a:lnTo>
                    <a:pt x="0" y="158"/>
                  </a:lnTo>
                  <a:lnTo>
                    <a:pt x="2" y="158"/>
                  </a:lnTo>
                  <a:lnTo>
                    <a:pt x="2" y="158"/>
                  </a:lnTo>
                  <a:lnTo>
                    <a:pt x="2" y="158"/>
                  </a:lnTo>
                  <a:lnTo>
                    <a:pt x="2" y="158"/>
                  </a:lnTo>
                  <a:lnTo>
                    <a:pt x="28" y="140"/>
                  </a:lnTo>
                  <a:lnTo>
                    <a:pt x="56" y="122"/>
                  </a:lnTo>
                  <a:lnTo>
                    <a:pt x="84" y="106"/>
                  </a:lnTo>
                  <a:lnTo>
                    <a:pt x="112" y="92"/>
                  </a:lnTo>
                  <a:lnTo>
                    <a:pt x="138" y="80"/>
                  </a:lnTo>
                  <a:lnTo>
                    <a:pt x="166" y="70"/>
                  </a:lnTo>
                  <a:lnTo>
                    <a:pt x="194" y="62"/>
                  </a:lnTo>
                  <a:lnTo>
                    <a:pt x="220" y="54"/>
                  </a:lnTo>
                  <a:lnTo>
                    <a:pt x="246" y="50"/>
                  </a:lnTo>
                  <a:lnTo>
                    <a:pt x="274" y="46"/>
                  </a:lnTo>
                  <a:lnTo>
                    <a:pt x="300" y="42"/>
                  </a:lnTo>
                  <a:lnTo>
                    <a:pt x="326" y="42"/>
                  </a:lnTo>
                  <a:lnTo>
                    <a:pt x="352" y="42"/>
                  </a:lnTo>
                  <a:lnTo>
                    <a:pt x="380" y="44"/>
                  </a:lnTo>
                  <a:lnTo>
                    <a:pt x="406" y="46"/>
                  </a:lnTo>
                  <a:lnTo>
                    <a:pt x="430" y="50"/>
                  </a:lnTo>
                  <a:lnTo>
                    <a:pt x="430" y="50"/>
                  </a:lnTo>
                  <a:lnTo>
                    <a:pt x="482" y="62"/>
                  </a:lnTo>
                  <a:lnTo>
                    <a:pt x="532" y="80"/>
                  </a:lnTo>
                  <a:lnTo>
                    <a:pt x="582" y="100"/>
                  </a:lnTo>
                  <a:lnTo>
                    <a:pt x="630" y="124"/>
                  </a:lnTo>
                  <a:lnTo>
                    <a:pt x="678" y="152"/>
                  </a:lnTo>
                  <a:lnTo>
                    <a:pt x="724" y="182"/>
                  </a:lnTo>
                  <a:lnTo>
                    <a:pt x="770" y="216"/>
                  </a:lnTo>
                  <a:lnTo>
                    <a:pt x="814" y="252"/>
                  </a:lnTo>
                  <a:lnTo>
                    <a:pt x="814" y="252"/>
                  </a:lnTo>
                  <a:lnTo>
                    <a:pt x="856" y="290"/>
                  </a:lnTo>
                  <a:lnTo>
                    <a:pt x="898" y="328"/>
                  </a:lnTo>
                  <a:lnTo>
                    <a:pt x="940" y="370"/>
                  </a:lnTo>
                  <a:lnTo>
                    <a:pt x="978" y="410"/>
                  </a:lnTo>
                  <a:lnTo>
                    <a:pt x="1016" y="452"/>
                  </a:lnTo>
                  <a:lnTo>
                    <a:pt x="1052" y="494"/>
                  </a:lnTo>
                  <a:lnTo>
                    <a:pt x="1120" y="578"/>
                  </a:lnTo>
                  <a:lnTo>
                    <a:pt x="1120" y="578"/>
                  </a:lnTo>
                  <a:lnTo>
                    <a:pt x="1180" y="656"/>
                  </a:lnTo>
                  <a:lnTo>
                    <a:pt x="1234" y="728"/>
                  </a:lnTo>
                  <a:lnTo>
                    <a:pt x="1280" y="790"/>
                  </a:lnTo>
                  <a:lnTo>
                    <a:pt x="1318" y="840"/>
                  </a:lnTo>
                  <a:lnTo>
                    <a:pt x="1318" y="840"/>
                  </a:lnTo>
                  <a:lnTo>
                    <a:pt x="1332" y="806"/>
                  </a:lnTo>
                  <a:lnTo>
                    <a:pt x="1332" y="806"/>
                  </a:lnTo>
                  <a:lnTo>
                    <a:pt x="1348" y="772"/>
                  </a:lnTo>
                  <a:lnTo>
                    <a:pt x="1348" y="772"/>
                  </a:lnTo>
                  <a:lnTo>
                    <a:pt x="1368" y="738"/>
                  </a:lnTo>
                  <a:lnTo>
                    <a:pt x="1368" y="738"/>
                  </a:lnTo>
                  <a:lnTo>
                    <a:pt x="1386" y="702"/>
                  </a:lnTo>
                  <a:lnTo>
                    <a:pt x="1386" y="702"/>
                  </a:lnTo>
                  <a:lnTo>
                    <a:pt x="1318" y="626"/>
                  </a:lnTo>
                  <a:lnTo>
                    <a:pt x="1246" y="546"/>
                  </a:lnTo>
                  <a:lnTo>
                    <a:pt x="1172" y="466"/>
                  </a:lnTo>
                  <a:lnTo>
                    <a:pt x="1094" y="386"/>
                  </a:lnTo>
                  <a:lnTo>
                    <a:pt x="1094" y="386"/>
                  </a:lnTo>
                  <a:lnTo>
                    <a:pt x="1012" y="310"/>
                  </a:lnTo>
                  <a:lnTo>
                    <a:pt x="970" y="274"/>
                  </a:lnTo>
                  <a:lnTo>
                    <a:pt x="928" y="238"/>
                  </a:lnTo>
                  <a:lnTo>
                    <a:pt x="886" y="204"/>
                  </a:lnTo>
                  <a:lnTo>
                    <a:pt x="842" y="172"/>
                  </a:lnTo>
                  <a:lnTo>
                    <a:pt x="798" y="142"/>
                  </a:lnTo>
                  <a:lnTo>
                    <a:pt x="754" y="114"/>
                  </a:lnTo>
                  <a:lnTo>
                    <a:pt x="754" y="114"/>
                  </a:lnTo>
                  <a:lnTo>
                    <a:pt x="710" y="88"/>
                  </a:lnTo>
                  <a:lnTo>
                    <a:pt x="664" y="66"/>
                  </a:lnTo>
                  <a:lnTo>
                    <a:pt x="618" y="46"/>
                  </a:lnTo>
                  <a:lnTo>
                    <a:pt x="572" y="30"/>
                  </a:lnTo>
                  <a:lnTo>
                    <a:pt x="526" y="16"/>
                  </a:lnTo>
                  <a:lnTo>
                    <a:pt x="480" y="8"/>
                  </a:lnTo>
                  <a:lnTo>
                    <a:pt x="432" y="2"/>
                  </a:lnTo>
                  <a:lnTo>
                    <a:pt x="386" y="0"/>
                  </a:lnTo>
                  <a:lnTo>
                    <a:pt x="386" y="0"/>
                  </a:lnTo>
                  <a:lnTo>
                    <a:pt x="338" y="2"/>
                  </a:lnTo>
                  <a:lnTo>
                    <a:pt x="290" y="10"/>
                  </a:lnTo>
                  <a:lnTo>
                    <a:pt x="242" y="20"/>
                  </a:lnTo>
                  <a:lnTo>
                    <a:pt x="194" y="38"/>
                  </a:lnTo>
                  <a:lnTo>
                    <a:pt x="146" y="60"/>
                  </a:lnTo>
                  <a:lnTo>
                    <a:pt x="98" y="86"/>
                  </a:lnTo>
                  <a:lnTo>
                    <a:pt x="48" y="120"/>
                  </a:lnTo>
                  <a:lnTo>
                    <a:pt x="0" y="158"/>
                  </a:lnTo>
                  <a:lnTo>
                    <a:pt x="0" y="158"/>
                  </a:lnTo>
                  <a:close/>
                </a:path>
              </a:pathLst>
            </a:custGeom>
            <a:solidFill>
              <a:schemeClr val="bg1"/>
            </a:solidFill>
            <a:ln w="2">
              <a:noFill/>
              <a:prstDash val="solid"/>
              <a:round/>
              <a:headEnd/>
              <a:tailEnd/>
            </a:ln>
          </p:spPr>
          <p:txBody>
            <a:bodyPr/>
            <a:lstStyle/>
            <a:p>
              <a:pPr>
                <a:defRPr/>
              </a:pPr>
              <a:endParaRPr lang="tr-TR"/>
            </a:p>
          </p:txBody>
        </p:sp>
        <p:sp>
          <p:nvSpPr>
            <p:cNvPr id="73" name="Freeform 20"/>
            <p:cNvSpPr>
              <a:spLocks/>
            </p:cNvSpPr>
            <p:nvPr userDrawn="1"/>
          </p:nvSpPr>
          <p:spPr bwMode="auto">
            <a:xfrm>
              <a:off x="4322456" y="2759460"/>
              <a:ext cx="1283693" cy="1949143"/>
            </a:xfrm>
            <a:custGeom>
              <a:avLst/>
              <a:gdLst/>
              <a:ahLst/>
              <a:cxnLst>
                <a:cxn ang="0">
                  <a:pos x="1560" y="714"/>
                </a:cxn>
                <a:cxn ang="0">
                  <a:pos x="1560" y="714"/>
                </a:cxn>
                <a:cxn ang="0">
                  <a:pos x="1506" y="806"/>
                </a:cxn>
                <a:cxn ang="0">
                  <a:pos x="1378" y="974"/>
                </a:cxn>
                <a:cxn ang="0">
                  <a:pos x="1262" y="1084"/>
                </a:cxn>
                <a:cxn ang="0">
                  <a:pos x="1090" y="1210"/>
                </a:cxn>
                <a:cxn ang="0">
                  <a:pos x="948" y="1290"/>
                </a:cxn>
                <a:cxn ang="0">
                  <a:pos x="746" y="1380"/>
                </a:cxn>
                <a:cxn ang="0">
                  <a:pos x="536" y="1452"/>
                </a:cxn>
                <a:cxn ang="0">
                  <a:pos x="110" y="1550"/>
                </a:cxn>
                <a:cxn ang="0">
                  <a:pos x="146" y="1408"/>
                </a:cxn>
                <a:cxn ang="0">
                  <a:pos x="228" y="1180"/>
                </a:cxn>
                <a:cxn ang="0">
                  <a:pos x="304" y="1018"/>
                </a:cxn>
                <a:cxn ang="0">
                  <a:pos x="394" y="870"/>
                </a:cxn>
                <a:cxn ang="0">
                  <a:pos x="586" y="790"/>
                </a:cxn>
                <a:cxn ang="0">
                  <a:pos x="880" y="654"/>
                </a:cxn>
                <a:cxn ang="0">
                  <a:pos x="1014" y="576"/>
                </a:cxn>
                <a:cxn ang="0">
                  <a:pos x="1180" y="448"/>
                </a:cxn>
                <a:cxn ang="0">
                  <a:pos x="1288" y="336"/>
                </a:cxn>
                <a:cxn ang="0">
                  <a:pos x="1392" y="156"/>
                </a:cxn>
                <a:cxn ang="0">
                  <a:pos x="1430" y="2"/>
                </a:cxn>
                <a:cxn ang="0">
                  <a:pos x="1430" y="0"/>
                </a:cxn>
                <a:cxn ang="0">
                  <a:pos x="1408" y="82"/>
                </a:cxn>
                <a:cxn ang="0">
                  <a:pos x="1350" y="202"/>
                </a:cxn>
                <a:cxn ang="0">
                  <a:pos x="1212" y="364"/>
                </a:cxn>
                <a:cxn ang="0">
                  <a:pos x="1084" y="460"/>
                </a:cxn>
                <a:cxn ang="0">
                  <a:pos x="892" y="562"/>
                </a:cxn>
                <a:cxn ang="0">
                  <a:pos x="744" y="620"/>
                </a:cxn>
                <a:cxn ang="0">
                  <a:pos x="478" y="702"/>
                </a:cxn>
                <a:cxn ang="0">
                  <a:pos x="274" y="760"/>
                </a:cxn>
                <a:cxn ang="0">
                  <a:pos x="198" y="900"/>
                </a:cxn>
                <a:cxn ang="0">
                  <a:pos x="110" y="1106"/>
                </a:cxn>
                <a:cxn ang="0">
                  <a:pos x="58" y="1270"/>
                </a:cxn>
                <a:cxn ang="0">
                  <a:pos x="12" y="1496"/>
                </a:cxn>
                <a:cxn ang="0">
                  <a:pos x="0" y="1664"/>
                </a:cxn>
                <a:cxn ang="0">
                  <a:pos x="18" y="1882"/>
                </a:cxn>
                <a:cxn ang="0">
                  <a:pos x="60" y="2036"/>
                </a:cxn>
                <a:cxn ang="0">
                  <a:pos x="162" y="2218"/>
                </a:cxn>
                <a:cxn ang="0">
                  <a:pos x="320" y="2370"/>
                </a:cxn>
                <a:cxn ang="0">
                  <a:pos x="320" y="2370"/>
                </a:cxn>
                <a:cxn ang="0">
                  <a:pos x="216" y="2256"/>
                </a:cxn>
                <a:cxn ang="0">
                  <a:pos x="146" y="2128"/>
                </a:cxn>
                <a:cxn ang="0">
                  <a:pos x="102" y="1992"/>
                </a:cxn>
                <a:cxn ang="0">
                  <a:pos x="84" y="1850"/>
                </a:cxn>
                <a:cxn ang="0">
                  <a:pos x="94" y="1654"/>
                </a:cxn>
                <a:cxn ang="0">
                  <a:pos x="260" y="1622"/>
                </a:cxn>
                <a:cxn ang="0">
                  <a:pos x="482" y="1560"/>
                </a:cxn>
                <a:cxn ang="0">
                  <a:pos x="648" y="1500"/>
                </a:cxn>
                <a:cxn ang="0">
                  <a:pos x="858" y="1400"/>
                </a:cxn>
                <a:cxn ang="0">
                  <a:pos x="1008" y="1314"/>
                </a:cxn>
                <a:cxn ang="0">
                  <a:pos x="1192" y="1180"/>
                </a:cxn>
                <a:cxn ang="0">
                  <a:pos x="1314" y="1066"/>
                </a:cxn>
                <a:cxn ang="0">
                  <a:pos x="1454" y="900"/>
                </a:cxn>
                <a:cxn ang="0">
                  <a:pos x="1560" y="714"/>
                </a:cxn>
              </a:cxnLst>
              <a:rect l="0" t="0" r="r" b="b"/>
              <a:pathLst>
                <a:path w="1560" h="2370">
                  <a:moveTo>
                    <a:pt x="1560" y="714"/>
                  </a:moveTo>
                  <a:lnTo>
                    <a:pt x="1560" y="714"/>
                  </a:lnTo>
                  <a:lnTo>
                    <a:pt x="1560" y="714"/>
                  </a:lnTo>
                  <a:lnTo>
                    <a:pt x="1560" y="714"/>
                  </a:lnTo>
                  <a:lnTo>
                    <a:pt x="1560" y="714"/>
                  </a:lnTo>
                  <a:lnTo>
                    <a:pt x="1560" y="714"/>
                  </a:lnTo>
                  <a:lnTo>
                    <a:pt x="1560" y="714"/>
                  </a:lnTo>
                  <a:lnTo>
                    <a:pt x="1560" y="714"/>
                  </a:lnTo>
                  <a:lnTo>
                    <a:pt x="1560" y="712"/>
                  </a:lnTo>
                  <a:lnTo>
                    <a:pt x="1560" y="712"/>
                  </a:lnTo>
                  <a:lnTo>
                    <a:pt x="1534" y="760"/>
                  </a:lnTo>
                  <a:lnTo>
                    <a:pt x="1506" y="806"/>
                  </a:lnTo>
                  <a:lnTo>
                    <a:pt x="1478" y="850"/>
                  </a:lnTo>
                  <a:lnTo>
                    <a:pt x="1446" y="894"/>
                  </a:lnTo>
                  <a:lnTo>
                    <a:pt x="1412" y="934"/>
                  </a:lnTo>
                  <a:lnTo>
                    <a:pt x="1378" y="974"/>
                  </a:lnTo>
                  <a:lnTo>
                    <a:pt x="1340" y="1012"/>
                  </a:lnTo>
                  <a:lnTo>
                    <a:pt x="1302" y="1048"/>
                  </a:lnTo>
                  <a:lnTo>
                    <a:pt x="1302" y="1048"/>
                  </a:lnTo>
                  <a:lnTo>
                    <a:pt x="1262" y="1084"/>
                  </a:lnTo>
                  <a:lnTo>
                    <a:pt x="1222" y="1116"/>
                  </a:lnTo>
                  <a:lnTo>
                    <a:pt x="1178" y="1150"/>
                  </a:lnTo>
                  <a:lnTo>
                    <a:pt x="1134" y="1180"/>
                  </a:lnTo>
                  <a:lnTo>
                    <a:pt x="1090" y="1210"/>
                  </a:lnTo>
                  <a:lnTo>
                    <a:pt x="1044" y="1238"/>
                  </a:lnTo>
                  <a:lnTo>
                    <a:pt x="996" y="1264"/>
                  </a:lnTo>
                  <a:lnTo>
                    <a:pt x="948" y="1290"/>
                  </a:lnTo>
                  <a:lnTo>
                    <a:pt x="948" y="1290"/>
                  </a:lnTo>
                  <a:lnTo>
                    <a:pt x="898" y="1314"/>
                  </a:lnTo>
                  <a:lnTo>
                    <a:pt x="848" y="1338"/>
                  </a:lnTo>
                  <a:lnTo>
                    <a:pt x="798" y="1360"/>
                  </a:lnTo>
                  <a:lnTo>
                    <a:pt x="746" y="1380"/>
                  </a:lnTo>
                  <a:lnTo>
                    <a:pt x="696" y="1400"/>
                  </a:lnTo>
                  <a:lnTo>
                    <a:pt x="642" y="1418"/>
                  </a:lnTo>
                  <a:lnTo>
                    <a:pt x="536" y="1452"/>
                  </a:lnTo>
                  <a:lnTo>
                    <a:pt x="536" y="1452"/>
                  </a:lnTo>
                  <a:lnTo>
                    <a:pt x="430" y="1482"/>
                  </a:lnTo>
                  <a:lnTo>
                    <a:pt x="324" y="1508"/>
                  </a:lnTo>
                  <a:lnTo>
                    <a:pt x="216" y="1532"/>
                  </a:lnTo>
                  <a:lnTo>
                    <a:pt x="110" y="1550"/>
                  </a:lnTo>
                  <a:lnTo>
                    <a:pt x="110" y="1550"/>
                  </a:lnTo>
                  <a:lnTo>
                    <a:pt x="122" y="1502"/>
                  </a:lnTo>
                  <a:lnTo>
                    <a:pt x="134" y="1454"/>
                  </a:lnTo>
                  <a:lnTo>
                    <a:pt x="146" y="1408"/>
                  </a:lnTo>
                  <a:lnTo>
                    <a:pt x="160" y="1360"/>
                  </a:lnTo>
                  <a:lnTo>
                    <a:pt x="160" y="1360"/>
                  </a:lnTo>
                  <a:lnTo>
                    <a:pt x="192" y="1270"/>
                  </a:lnTo>
                  <a:lnTo>
                    <a:pt x="228" y="1180"/>
                  </a:lnTo>
                  <a:lnTo>
                    <a:pt x="228" y="1180"/>
                  </a:lnTo>
                  <a:lnTo>
                    <a:pt x="264" y="1096"/>
                  </a:lnTo>
                  <a:lnTo>
                    <a:pt x="304" y="1018"/>
                  </a:lnTo>
                  <a:lnTo>
                    <a:pt x="304" y="1018"/>
                  </a:lnTo>
                  <a:lnTo>
                    <a:pt x="342" y="944"/>
                  </a:lnTo>
                  <a:lnTo>
                    <a:pt x="380" y="878"/>
                  </a:lnTo>
                  <a:lnTo>
                    <a:pt x="380" y="878"/>
                  </a:lnTo>
                  <a:lnTo>
                    <a:pt x="394" y="870"/>
                  </a:lnTo>
                  <a:lnTo>
                    <a:pt x="412" y="862"/>
                  </a:lnTo>
                  <a:lnTo>
                    <a:pt x="458" y="842"/>
                  </a:lnTo>
                  <a:lnTo>
                    <a:pt x="586" y="790"/>
                  </a:lnTo>
                  <a:lnTo>
                    <a:pt x="586" y="790"/>
                  </a:lnTo>
                  <a:lnTo>
                    <a:pt x="664" y="758"/>
                  </a:lnTo>
                  <a:lnTo>
                    <a:pt x="748" y="720"/>
                  </a:lnTo>
                  <a:lnTo>
                    <a:pt x="836" y="678"/>
                  </a:lnTo>
                  <a:lnTo>
                    <a:pt x="880" y="654"/>
                  </a:lnTo>
                  <a:lnTo>
                    <a:pt x="926" y="630"/>
                  </a:lnTo>
                  <a:lnTo>
                    <a:pt x="926" y="630"/>
                  </a:lnTo>
                  <a:lnTo>
                    <a:pt x="970" y="604"/>
                  </a:lnTo>
                  <a:lnTo>
                    <a:pt x="1014" y="576"/>
                  </a:lnTo>
                  <a:lnTo>
                    <a:pt x="1058" y="546"/>
                  </a:lnTo>
                  <a:lnTo>
                    <a:pt x="1100" y="516"/>
                  </a:lnTo>
                  <a:lnTo>
                    <a:pt x="1140" y="484"/>
                  </a:lnTo>
                  <a:lnTo>
                    <a:pt x="1180" y="448"/>
                  </a:lnTo>
                  <a:lnTo>
                    <a:pt x="1218" y="412"/>
                  </a:lnTo>
                  <a:lnTo>
                    <a:pt x="1254" y="376"/>
                  </a:lnTo>
                  <a:lnTo>
                    <a:pt x="1254" y="376"/>
                  </a:lnTo>
                  <a:lnTo>
                    <a:pt x="1288" y="336"/>
                  </a:lnTo>
                  <a:lnTo>
                    <a:pt x="1318" y="294"/>
                  </a:lnTo>
                  <a:lnTo>
                    <a:pt x="1346" y="250"/>
                  </a:lnTo>
                  <a:lnTo>
                    <a:pt x="1370" y="204"/>
                  </a:lnTo>
                  <a:lnTo>
                    <a:pt x="1392" y="156"/>
                  </a:lnTo>
                  <a:lnTo>
                    <a:pt x="1408" y="108"/>
                  </a:lnTo>
                  <a:lnTo>
                    <a:pt x="1422" y="56"/>
                  </a:lnTo>
                  <a:lnTo>
                    <a:pt x="1426" y="28"/>
                  </a:lnTo>
                  <a:lnTo>
                    <a:pt x="1430" y="2"/>
                  </a:lnTo>
                  <a:lnTo>
                    <a:pt x="1430" y="2"/>
                  </a:lnTo>
                  <a:lnTo>
                    <a:pt x="1430" y="2"/>
                  </a:lnTo>
                  <a:lnTo>
                    <a:pt x="1430" y="2"/>
                  </a:lnTo>
                  <a:lnTo>
                    <a:pt x="1430" y="0"/>
                  </a:lnTo>
                  <a:lnTo>
                    <a:pt x="1430" y="0"/>
                  </a:lnTo>
                  <a:lnTo>
                    <a:pt x="1424" y="28"/>
                  </a:lnTo>
                  <a:lnTo>
                    <a:pt x="1416" y="56"/>
                  </a:lnTo>
                  <a:lnTo>
                    <a:pt x="1408" y="82"/>
                  </a:lnTo>
                  <a:lnTo>
                    <a:pt x="1398" y="108"/>
                  </a:lnTo>
                  <a:lnTo>
                    <a:pt x="1388" y="132"/>
                  </a:lnTo>
                  <a:lnTo>
                    <a:pt x="1376" y="156"/>
                  </a:lnTo>
                  <a:lnTo>
                    <a:pt x="1350" y="202"/>
                  </a:lnTo>
                  <a:lnTo>
                    <a:pt x="1320" y="246"/>
                  </a:lnTo>
                  <a:lnTo>
                    <a:pt x="1288" y="288"/>
                  </a:lnTo>
                  <a:lnTo>
                    <a:pt x="1252" y="326"/>
                  </a:lnTo>
                  <a:lnTo>
                    <a:pt x="1212" y="364"/>
                  </a:lnTo>
                  <a:lnTo>
                    <a:pt x="1212" y="364"/>
                  </a:lnTo>
                  <a:lnTo>
                    <a:pt x="1172" y="398"/>
                  </a:lnTo>
                  <a:lnTo>
                    <a:pt x="1128" y="430"/>
                  </a:lnTo>
                  <a:lnTo>
                    <a:pt x="1084" y="460"/>
                  </a:lnTo>
                  <a:lnTo>
                    <a:pt x="1036" y="488"/>
                  </a:lnTo>
                  <a:lnTo>
                    <a:pt x="990" y="514"/>
                  </a:lnTo>
                  <a:lnTo>
                    <a:pt x="942" y="540"/>
                  </a:lnTo>
                  <a:lnTo>
                    <a:pt x="892" y="562"/>
                  </a:lnTo>
                  <a:lnTo>
                    <a:pt x="842" y="584"/>
                  </a:lnTo>
                  <a:lnTo>
                    <a:pt x="842" y="584"/>
                  </a:lnTo>
                  <a:lnTo>
                    <a:pt x="794" y="602"/>
                  </a:lnTo>
                  <a:lnTo>
                    <a:pt x="744" y="620"/>
                  </a:lnTo>
                  <a:lnTo>
                    <a:pt x="650" y="652"/>
                  </a:lnTo>
                  <a:lnTo>
                    <a:pt x="560" y="680"/>
                  </a:lnTo>
                  <a:lnTo>
                    <a:pt x="478" y="702"/>
                  </a:lnTo>
                  <a:lnTo>
                    <a:pt x="478" y="702"/>
                  </a:lnTo>
                  <a:lnTo>
                    <a:pt x="346" y="736"/>
                  </a:lnTo>
                  <a:lnTo>
                    <a:pt x="300" y="750"/>
                  </a:lnTo>
                  <a:lnTo>
                    <a:pt x="284" y="754"/>
                  </a:lnTo>
                  <a:lnTo>
                    <a:pt x="274" y="760"/>
                  </a:lnTo>
                  <a:lnTo>
                    <a:pt x="274" y="760"/>
                  </a:lnTo>
                  <a:lnTo>
                    <a:pt x="246" y="806"/>
                  </a:lnTo>
                  <a:lnTo>
                    <a:pt x="222" y="852"/>
                  </a:lnTo>
                  <a:lnTo>
                    <a:pt x="198" y="900"/>
                  </a:lnTo>
                  <a:lnTo>
                    <a:pt x="174" y="950"/>
                  </a:lnTo>
                  <a:lnTo>
                    <a:pt x="150" y="1000"/>
                  </a:lnTo>
                  <a:lnTo>
                    <a:pt x="130" y="1054"/>
                  </a:lnTo>
                  <a:lnTo>
                    <a:pt x="110" y="1106"/>
                  </a:lnTo>
                  <a:lnTo>
                    <a:pt x="90" y="1160"/>
                  </a:lnTo>
                  <a:lnTo>
                    <a:pt x="90" y="1160"/>
                  </a:lnTo>
                  <a:lnTo>
                    <a:pt x="74" y="1216"/>
                  </a:lnTo>
                  <a:lnTo>
                    <a:pt x="58" y="1270"/>
                  </a:lnTo>
                  <a:lnTo>
                    <a:pt x="44" y="1326"/>
                  </a:lnTo>
                  <a:lnTo>
                    <a:pt x="32" y="1382"/>
                  </a:lnTo>
                  <a:lnTo>
                    <a:pt x="20" y="1440"/>
                  </a:lnTo>
                  <a:lnTo>
                    <a:pt x="12" y="1496"/>
                  </a:lnTo>
                  <a:lnTo>
                    <a:pt x="6" y="1552"/>
                  </a:lnTo>
                  <a:lnTo>
                    <a:pt x="2" y="1608"/>
                  </a:lnTo>
                  <a:lnTo>
                    <a:pt x="2" y="1608"/>
                  </a:lnTo>
                  <a:lnTo>
                    <a:pt x="0" y="1664"/>
                  </a:lnTo>
                  <a:lnTo>
                    <a:pt x="2" y="1720"/>
                  </a:lnTo>
                  <a:lnTo>
                    <a:pt x="4" y="1774"/>
                  </a:lnTo>
                  <a:lnTo>
                    <a:pt x="10" y="1830"/>
                  </a:lnTo>
                  <a:lnTo>
                    <a:pt x="18" y="1882"/>
                  </a:lnTo>
                  <a:lnTo>
                    <a:pt x="30" y="1934"/>
                  </a:lnTo>
                  <a:lnTo>
                    <a:pt x="44" y="1986"/>
                  </a:lnTo>
                  <a:lnTo>
                    <a:pt x="60" y="2036"/>
                  </a:lnTo>
                  <a:lnTo>
                    <a:pt x="60" y="2036"/>
                  </a:lnTo>
                  <a:lnTo>
                    <a:pt x="82" y="2084"/>
                  </a:lnTo>
                  <a:lnTo>
                    <a:pt x="104" y="2130"/>
                  </a:lnTo>
                  <a:lnTo>
                    <a:pt x="132" y="2176"/>
                  </a:lnTo>
                  <a:lnTo>
                    <a:pt x="162" y="2218"/>
                  </a:lnTo>
                  <a:lnTo>
                    <a:pt x="196" y="2260"/>
                  </a:lnTo>
                  <a:lnTo>
                    <a:pt x="232" y="2298"/>
                  </a:lnTo>
                  <a:lnTo>
                    <a:pt x="274" y="2336"/>
                  </a:lnTo>
                  <a:lnTo>
                    <a:pt x="320" y="2370"/>
                  </a:lnTo>
                  <a:lnTo>
                    <a:pt x="320" y="2370"/>
                  </a:lnTo>
                  <a:lnTo>
                    <a:pt x="320" y="2370"/>
                  </a:lnTo>
                  <a:lnTo>
                    <a:pt x="320" y="2370"/>
                  </a:lnTo>
                  <a:lnTo>
                    <a:pt x="320" y="2370"/>
                  </a:lnTo>
                  <a:lnTo>
                    <a:pt x="320" y="2370"/>
                  </a:lnTo>
                  <a:lnTo>
                    <a:pt x="282" y="2332"/>
                  </a:lnTo>
                  <a:lnTo>
                    <a:pt x="248" y="2294"/>
                  </a:lnTo>
                  <a:lnTo>
                    <a:pt x="216" y="2256"/>
                  </a:lnTo>
                  <a:lnTo>
                    <a:pt x="190" y="2214"/>
                  </a:lnTo>
                  <a:lnTo>
                    <a:pt x="190" y="2214"/>
                  </a:lnTo>
                  <a:lnTo>
                    <a:pt x="166" y="2172"/>
                  </a:lnTo>
                  <a:lnTo>
                    <a:pt x="146" y="2128"/>
                  </a:lnTo>
                  <a:lnTo>
                    <a:pt x="128" y="2084"/>
                  </a:lnTo>
                  <a:lnTo>
                    <a:pt x="114" y="2038"/>
                  </a:lnTo>
                  <a:lnTo>
                    <a:pt x="114" y="2038"/>
                  </a:lnTo>
                  <a:lnTo>
                    <a:pt x="102" y="1992"/>
                  </a:lnTo>
                  <a:lnTo>
                    <a:pt x="94" y="1946"/>
                  </a:lnTo>
                  <a:lnTo>
                    <a:pt x="88" y="1898"/>
                  </a:lnTo>
                  <a:lnTo>
                    <a:pt x="84" y="1850"/>
                  </a:lnTo>
                  <a:lnTo>
                    <a:pt x="84" y="1850"/>
                  </a:lnTo>
                  <a:lnTo>
                    <a:pt x="84" y="1802"/>
                  </a:lnTo>
                  <a:lnTo>
                    <a:pt x="84" y="1752"/>
                  </a:lnTo>
                  <a:lnTo>
                    <a:pt x="88" y="1704"/>
                  </a:lnTo>
                  <a:lnTo>
                    <a:pt x="94" y="1654"/>
                  </a:lnTo>
                  <a:lnTo>
                    <a:pt x="94" y="1654"/>
                  </a:lnTo>
                  <a:lnTo>
                    <a:pt x="148" y="1644"/>
                  </a:lnTo>
                  <a:lnTo>
                    <a:pt x="204" y="1634"/>
                  </a:lnTo>
                  <a:lnTo>
                    <a:pt x="260" y="1622"/>
                  </a:lnTo>
                  <a:lnTo>
                    <a:pt x="316" y="1608"/>
                  </a:lnTo>
                  <a:lnTo>
                    <a:pt x="372" y="1594"/>
                  </a:lnTo>
                  <a:lnTo>
                    <a:pt x="428" y="1578"/>
                  </a:lnTo>
                  <a:lnTo>
                    <a:pt x="482" y="1560"/>
                  </a:lnTo>
                  <a:lnTo>
                    <a:pt x="538" y="1542"/>
                  </a:lnTo>
                  <a:lnTo>
                    <a:pt x="538" y="1542"/>
                  </a:lnTo>
                  <a:lnTo>
                    <a:pt x="592" y="1522"/>
                  </a:lnTo>
                  <a:lnTo>
                    <a:pt x="648" y="1500"/>
                  </a:lnTo>
                  <a:lnTo>
                    <a:pt x="700" y="1476"/>
                  </a:lnTo>
                  <a:lnTo>
                    <a:pt x="754" y="1452"/>
                  </a:lnTo>
                  <a:lnTo>
                    <a:pt x="806" y="1428"/>
                  </a:lnTo>
                  <a:lnTo>
                    <a:pt x="858" y="1400"/>
                  </a:lnTo>
                  <a:lnTo>
                    <a:pt x="910" y="1372"/>
                  </a:lnTo>
                  <a:lnTo>
                    <a:pt x="960" y="1344"/>
                  </a:lnTo>
                  <a:lnTo>
                    <a:pt x="960" y="1344"/>
                  </a:lnTo>
                  <a:lnTo>
                    <a:pt x="1008" y="1314"/>
                  </a:lnTo>
                  <a:lnTo>
                    <a:pt x="1056" y="1282"/>
                  </a:lnTo>
                  <a:lnTo>
                    <a:pt x="1102" y="1248"/>
                  </a:lnTo>
                  <a:lnTo>
                    <a:pt x="1148" y="1214"/>
                  </a:lnTo>
                  <a:lnTo>
                    <a:pt x="1192" y="1180"/>
                  </a:lnTo>
                  <a:lnTo>
                    <a:pt x="1234" y="1144"/>
                  </a:lnTo>
                  <a:lnTo>
                    <a:pt x="1276" y="1106"/>
                  </a:lnTo>
                  <a:lnTo>
                    <a:pt x="1314" y="1066"/>
                  </a:lnTo>
                  <a:lnTo>
                    <a:pt x="1314" y="1066"/>
                  </a:lnTo>
                  <a:lnTo>
                    <a:pt x="1352" y="1026"/>
                  </a:lnTo>
                  <a:lnTo>
                    <a:pt x="1388" y="986"/>
                  </a:lnTo>
                  <a:lnTo>
                    <a:pt x="1422" y="944"/>
                  </a:lnTo>
                  <a:lnTo>
                    <a:pt x="1454" y="900"/>
                  </a:lnTo>
                  <a:lnTo>
                    <a:pt x="1484" y="854"/>
                  </a:lnTo>
                  <a:lnTo>
                    <a:pt x="1512" y="810"/>
                  </a:lnTo>
                  <a:lnTo>
                    <a:pt x="1536" y="762"/>
                  </a:lnTo>
                  <a:lnTo>
                    <a:pt x="1560" y="714"/>
                  </a:lnTo>
                  <a:lnTo>
                    <a:pt x="1560" y="714"/>
                  </a:lnTo>
                  <a:close/>
                </a:path>
              </a:pathLst>
            </a:custGeom>
            <a:solidFill>
              <a:schemeClr val="bg1"/>
            </a:solidFill>
            <a:ln w="2">
              <a:noFill/>
              <a:prstDash val="solid"/>
              <a:round/>
              <a:headEnd/>
              <a:tailEnd/>
            </a:ln>
          </p:spPr>
          <p:txBody>
            <a:bodyPr/>
            <a:lstStyle/>
            <a:p>
              <a:pPr>
                <a:defRPr/>
              </a:pPr>
              <a:endParaRPr lang="tr-TR"/>
            </a:p>
          </p:txBody>
        </p:sp>
        <p:sp>
          <p:nvSpPr>
            <p:cNvPr id="74" name="Freeform 21"/>
            <p:cNvSpPr>
              <a:spLocks/>
            </p:cNvSpPr>
            <p:nvPr userDrawn="1"/>
          </p:nvSpPr>
          <p:spPr bwMode="auto">
            <a:xfrm>
              <a:off x="3378887" y="2699062"/>
              <a:ext cx="2079145" cy="592979"/>
            </a:xfrm>
            <a:custGeom>
              <a:avLst/>
              <a:gdLst/>
              <a:ahLst/>
              <a:cxnLst>
                <a:cxn ang="0">
                  <a:pos x="2510" y="48"/>
                </a:cxn>
                <a:cxn ang="0">
                  <a:pos x="2466" y="172"/>
                </a:cxn>
                <a:cxn ang="0">
                  <a:pos x="2392" y="274"/>
                </a:cxn>
                <a:cxn ang="0">
                  <a:pos x="2330" y="330"/>
                </a:cxn>
                <a:cxn ang="0">
                  <a:pos x="2222" y="400"/>
                </a:cxn>
                <a:cxn ang="0">
                  <a:pos x="2102" y="454"/>
                </a:cxn>
                <a:cxn ang="0">
                  <a:pos x="2016" y="482"/>
                </a:cxn>
                <a:cxn ang="0">
                  <a:pos x="1802" y="532"/>
                </a:cxn>
                <a:cxn ang="0">
                  <a:pos x="1570" y="566"/>
                </a:cxn>
                <a:cxn ang="0">
                  <a:pos x="1454" y="582"/>
                </a:cxn>
                <a:cxn ang="0">
                  <a:pos x="1358" y="476"/>
                </a:cxn>
                <a:cxn ang="0">
                  <a:pos x="1246" y="368"/>
                </a:cxn>
                <a:cxn ang="0">
                  <a:pos x="1162" y="300"/>
                </a:cxn>
                <a:cxn ang="0">
                  <a:pos x="1026" y="206"/>
                </a:cxn>
                <a:cxn ang="0">
                  <a:pos x="882" y="122"/>
                </a:cxn>
                <a:cxn ang="0">
                  <a:pos x="782" y="78"/>
                </a:cxn>
                <a:cxn ang="0">
                  <a:pos x="628" y="26"/>
                </a:cxn>
                <a:cxn ang="0">
                  <a:pos x="476" y="2"/>
                </a:cxn>
                <a:cxn ang="0">
                  <a:pos x="374" y="2"/>
                </a:cxn>
                <a:cxn ang="0">
                  <a:pos x="228" y="28"/>
                </a:cxn>
                <a:cxn ang="0">
                  <a:pos x="88" y="92"/>
                </a:cxn>
                <a:cxn ang="0">
                  <a:pos x="0" y="158"/>
                </a:cxn>
                <a:cxn ang="0">
                  <a:pos x="106" y="92"/>
                </a:cxn>
                <a:cxn ang="0">
                  <a:pos x="180" y="62"/>
                </a:cxn>
                <a:cxn ang="0">
                  <a:pos x="294" y="36"/>
                </a:cxn>
                <a:cxn ang="0">
                  <a:pos x="374" y="32"/>
                </a:cxn>
                <a:cxn ang="0">
                  <a:pos x="454" y="40"/>
                </a:cxn>
                <a:cxn ang="0">
                  <a:pos x="580" y="68"/>
                </a:cxn>
                <a:cxn ang="0">
                  <a:pos x="680" y="104"/>
                </a:cxn>
                <a:cxn ang="0">
                  <a:pos x="848" y="196"/>
                </a:cxn>
                <a:cxn ang="0">
                  <a:pos x="956" y="270"/>
                </a:cxn>
                <a:cxn ang="0">
                  <a:pos x="1058" y="354"/>
                </a:cxn>
                <a:cxn ang="0">
                  <a:pos x="1204" y="490"/>
                </a:cxn>
                <a:cxn ang="0">
                  <a:pos x="1338" y="630"/>
                </a:cxn>
                <a:cxn ang="0">
                  <a:pos x="1560" y="698"/>
                </a:cxn>
                <a:cxn ang="0">
                  <a:pos x="1726" y="658"/>
                </a:cxn>
                <a:cxn ang="0">
                  <a:pos x="1950" y="590"/>
                </a:cxn>
                <a:cxn ang="0">
                  <a:pos x="2082" y="534"/>
                </a:cxn>
                <a:cxn ang="0">
                  <a:pos x="2166" y="492"/>
                </a:cxn>
                <a:cxn ang="0">
                  <a:pos x="2282" y="416"/>
                </a:cxn>
                <a:cxn ang="0">
                  <a:pos x="2382" y="326"/>
                </a:cxn>
                <a:cxn ang="0">
                  <a:pos x="2436" y="256"/>
                </a:cxn>
                <a:cxn ang="0">
                  <a:pos x="2494" y="138"/>
                </a:cxn>
                <a:cxn ang="0">
                  <a:pos x="2522" y="4"/>
                </a:cxn>
                <a:cxn ang="0">
                  <a:pos x="2520" y="0"/>
                </a:cxn>
              </a:cxnLst>
              <a:rect l="0" t="0" r="r" b="b"/>
              <a:pathLst>
                <a:path w="2522" h="724">
                  <a:moveTo>
                    <a:pt x="2518" y="0"/>
                  </a:moveTo>
                  <a:lnTo>
                    <a:pt x="2518" y="0"/>
                  </a:lnTo>
                  <a:lnTo>
                    <a:pt x="2510" y="48"/>
                  </a:lnTo>
                  <a:lnTo>
                    <a:pt x="2500" y="92"/>
                  </a:lnTo>
                  <a:lnTo>
                    <a:pt x="2484" y="134"/>
                  </a:lnTo>
                  <a:lnTo>
                    <a:pt x="2466" y="172"/>
                  </a:lnTo>
                  <a:lnTo>
                    <a:pt x="2444" y="208"/>
                  </a:lnTo>
                  <a:lnTo>
                    <a:pt x="2420" y="242"/>
                  </a:lnTo>
                  <a:lnTo>
                    <a:pt x="2392" y="274"/>
                  </a:lnTo>
                  <a:lnTo>
                    <a:pt x="2362" y="304"/>
                  </a:lnTo>
                  <a:lnTo>
                    <a:pt x="2362" y="304"/>
                  </a:lnTo>
                  <a:lnTo>
                    <a:pt x="2330" y="330"/>
                  </a:lnTo>
                  <a:lnTo>
                    <a:pt x="2296" y="356"/>
                  </a:lnTo>
                  <a:lnTo>
                    <a:pt x="2260" y="378"/>
                  </a:lnTo>
                  <a:lnTo>
                    <a:pt x="2222" y="400"/>
                  </a:lnTo>
                  <a:lnTo>
                    <a:pt x="2184" y="420"/>
                  </a:lnTo>
                  <a:lnTo>
                    <a:pt x="2142" y="438"/>
                  </a:lnTo>
                  <a:lnTo>
                    <a:pt x="2102" y="454"/>
                  </a:lnTo>
                  <a:lnTo>
                    <a:pt x="2060" y="468"/>
                  </a:lnTo>
                  <a:lnTo>
                    <a:pt x="2060" y="468"/>
                  </a:lnTo>
                  <a:lnTo>
                    <a:pt x="2016" y="482"/>
                  </a:lnTo>
                  <a:lnTo>
                    <a:pt x="1974" y="494"/>
                  </a:lnTo>
                  <a:lnTo>
                    <a:pt x="1886" y="514"/>
                  </a:lnTo>
                  <a:lnTo>
                    <a:pt x="1802" y="532"/>
                  </a:lnTo>
                  <a:lnTo>
                    <a:pt x="1718" y="544"/>
                  </a:lnTo>
                  <a:lnTo>
                    <a:pt x="1718" y="544"/>
                  </a:lnTo>
                  <a:lnTo>
                    <a:pt x="1570" y="566"/>
                  </a:lnTo>
                  <a:lnTo>
                    <a:pt x="1508" y="574"/>
                  </a:lnTo>
                  <a:lnTo>
                    <a:pt x="1454" y="582"/>
                  </a:lnTo>
                  <a:lnTo>
                    <a:pt x="1454" y="582"/>
                  </a:lnTo>
                  <a:lnTo>
                    <a:pt x="1424" y="548"/>
                  </a:lnTo>
                  <a:lnTo>
                    <a:pt x="1392" y="512"/>
                  </a:lnTo>
                  <a:lnTo>
                    <a:pt x="1358" y="476"/>
                  </a:lnTo>
                  <a:lnTo>
                    <a:pt x="1322" y="440"/>
                  </a:lnTo>
                  <a:lnTo>
                    <a:pt x="1284" y="404"/>
                  </a:lnTo>
                  <a:lnTo>
                    <a:pt x="1246" y="368"/>
                  </a:lnTo>
                  <a:lnTo>
                    <a:pt x="1204" y="334"/>
                  </a:lnTo>
                  <a:lnTo>
                    <a:pt x="1162" y="300"/>
                  </a:lnTo>
                  <a:lnTo>
                    <a:pt x="1162" y="300"/>
                  </a:lnTo>
                  <a:lnTo>
                    <a:pt x="1118" y="268"/>
                  </a:lnTo>
                  <a:lnTo>
                    <a:pt x="1072" y="236"/>
                  </a:lnTo>
                  <a:lnTo>
                    <a:pt x="1026" y="206"/>
                  </a:lnTo>
                  <a:lnTo>
                    <a:pt x="978" y="176"/>
                  </a:lnTo>
                  <a:lnTo>
                    <a:pt x="930" y="148"/>
                  </a:lnTo>
                  <a:lnTo>
                    <a:pt x="882" y="122"/>
                  </a:lnTo>
                  <a:lnTo>
                    <a:pt x="832" y="100"/>
                  </a:lnTo>
                  <a:lnTo>
                    <a:pt x="782" y="78"/>
                  </a:lnTo>
                  <a:lnTo>
                    <a:pt x="782" y="78"/>
                  </a:lnTo>
                  <a:lnTo>
                    <a:pt x="730" y="58"/>
                  </a:lnTo>
                  <a:lnTo>
                    <a:pt x="680" y="42"/>
                  </a:lnTo>
                  <a:lnTo>
                    <a:pt x="628" y="26"/>
                  </a:lnTo>
                  <a:lnTo>
                    <a:pt x="578" y="16"/>
                  </a:lnTo>
                  <a:lnTo>
                    <a:pt x="526" y="6"/>
                  </a:lnTo>
                  <a:lnTo>
                    <a:pt x="476" y="2"/>
                  </a:lnTo>
                  <a:lnTo>
                    <a:pt x="424" y="0"/>
                  </a:lnTo>
                  <a:lnTo>
                    <a:pt x="374" y="2"/>
                  </a:lnTo>
                  <a:lnTo>
                    <a:pt x="374" y="2"/>
                  </a:lnTo>
                  <a:lnTo>
                    <a:pt x="324" y="6"/>
                  </a:lnTo>
                  <a:lnTo>
                    <a:pt x="276" y="16"/>
                  </a:lnTo>
                  <a:lnTo>
                    <a:pt x="228" y="28"/>
                  </a:lnTo>
                  <a:lnTo>
                    <a:pt x="180" y="46"/>
                  </a:lnTo>
                  <a:lnTo>
                    <a:pt x="134" y="66"/>
                  </a:lnTo>
                  <a:lnTo>
                    <a:pt x="88" y="92"/>
                  </a:lnTo>
                  <a:lnTo>
                    <a:pt x="44" y="124"/>
                  </a:lnTo>
                  <a:lnTo>
                    <a:pt x="0" y="158"/>
                  </a:lnTo>
                  <a:lnTo>
                    <a:pt x="0" y="158"/>
                  </a:lnTo>
                  <a:lnTo>
                    <a:pt x="36" y="134"/>
                  </a:lnTo>
                  <a:lnTo>
                    <a:pt x="70" y="112"/>
                  </a:lnTo>
                  <a:lnTo>
                    <a:pt x="106" y="92"/>
                  </a:lnTo>
                  <a:lnTo>
                    <a:pt x="144" y="76"/>
                  </a:lnTo>
                  <a:lnTo>
                    <a:pt x="144" y="76"/>
                  </a:lnTo>
                  <a:lnTo>
                    <a:pt x="180" y="62"/>
                  </a:lnTo>
                  <a:lnTo>
                    <a:pt x="218" y="50"/>
                  </a:lnTo>
                  <a:lnTo>
                    <a:pt x="256" y="42"/>
                  </a:lnTo>
                  <a:lnTo>
                    <a:pt x="294" y="36"/>
                  </a:lnTo>
                  <a:lnTo>
                    <a:pt x="294" y="36"/>
                  </a:lnTo>
                  <a:lnTo>
                    <a:pt x="334" y="34"/>
                  </a:lnTo>
                  <a:lnTo>
                    <a:pt x="374" y="32"/>
                  </a:lnTo>
                  <a:lnTo>
                    <a:pt x="414" y="34"/>
                  </a:lnTo>
                  <a:lnTo>
                    <a:pt x="454" y="40"/>
                  </a:lnTo>
                  <a:lnTo>
                    <a:pt x="454" y="40"/>
                  </a:lnTo>
                  <a:lnTo>
                    <a:pt x="496" y="46"/>
                  </a:lnTo>
                  <a:lnTo>
                    <a:pt x="538" y="56"/>
                  </a:lnTo>
                  <a:lnTo>
                    <a:pt x="580" y="68"/>
                  </a:lnTo>
                  <a:lnTo>
                    <a:pt x="622" y="82"/>
                  </a:lnTo>
                  <a:lnTo>
                    <a:pt x="622" y="82"/>
                  </a:lnTo>
                  <a:lnTo>
                    <a:pt x="680" y="104"/>
                  </a:lnTo>
                  <a:lnTo>
                    <a:pt x="736" y="132"/>
                  </a:lnTo>
                  <a:lnTo>
                    <a:pt x="794" y="162"/>
                  </a:lnTo>
                  <a:lnTo>
                    <a:pt x="848" y="196"/>
                  </a:lnTo>
                  <a:lnTo>
                    <a:pt x="848" y="196"/>
                  </a:lnTo>
                  <a:lnTo>
                    <a:pt x="902" y="232"/>
                  </a:lnTo>
                  <a:lnTo>
                    <a:pt x="956" y="270"/>
                  </a:lnTo>
                  <a:lnTo>
                    <a:pt x="1008" y="310"/>
                  </a:lnTo>
                  <a:lnTo>
                    <a:pt x="1058" y="354"/>
                  </a:lnTo>
                  <a:lnTo>
                    <a:pt x="1058" y="354"/>
                  </a:lnTo>
                  <a:lnTo>
                    <a:pt x="1108" y="398"/>
                  </a:lnTo>
                  <a:lnTo>
                    <a:pt x="1158" y="442"/>
                  </a:lnTo>
                  <a:lnTo>
                    <a:pt x="1204" y="490"/>
                  </a:lnTo>
                  <a:lnTo>
                    <a:pt x="1250" y="536"/>
                  </a:lnTo>
                  <a:lnTo>
                    <a:pt x="1250" y="536"/>
                  </a:lnTo>
                  <a:lnTo>
                    <a:pt x="1338" y="630"/>
                  </a:lnTo>
                  <a:lnTo>
                    <a:pt x="1418" y="724"/>
                  </a:lnTo>
                  <a:lnTo>
                    <a:pt x="1418" y="724"/>
                  </a:lnTo>
                  <a:lnTo>
                    <a:pt x="1560" y="698"/>
                  </a:lnTo>
                  <a:lnTo>
                    <a:pt x="1642" y="680"/>
                  </a:lnTo>
                  <a:lnTo>
                    <a:pt x="1726" y="658"/>
                  </a:lnTo>
                  <a:lnTo>
                    <a:pt x="1726" y="658"/>
                  </a:lnTo>
                  <a:lnTo>
                    <a:pt x="1816" y="634"/>
                  </a:lnTo>
                  <a:lnTo>
                    <a:pt x="1906" y="606"/>
                  </a:lnTo>
                  <a:lnTo>
                    <a:pt x="1950" y="590"/>
                  </a:lnTo>
                  <a:lnTo>
                    <a:pt x="1994" y="572"/>
                  </a:lnTo>
                  <a:lnTo>
                    <a:pt x="2038" y="554"/>
                  </a:lnTo>
                  <a:lnTo>
                    <a:pt x="2082" y="534"/>
                  </a:lnTo>
                  <a:lnTo>
                    <a:pt x="2082" y="534"/>
                  </a:lnTo>
                  <a:lnTo>
                    <a:pt x="2124" y="514"/>
                  </a:lnTo>
                  <a:lnTo>
                    <a:pt x="2166" y="492"/>
                  </a:lnTo>
                  <a:lnTo>
                    <a:pt x="2206" y="468"/>
                  </a:lnTo>
                  <a:lnTo>
                    <a:pt x="2246" y="442"/>
                  </a:lnTo>
                  <a:lnTo>
                    <a:pt x="2282" y="416"/>
                  </a:lnTo>
                  <a:lnTo>
                    <a:pt x="2318" y="388"/>
                  </a:lnTo>
                  <a:lnTo>
                    <a:pt x="2350" y="358"/>
                  </a:lnTo>
                  <a:lnTo>
                    <a:pt x="2382" y="326"/>
                  </a:lnTo>
                  <a:lnTo>
                    <a:pt x="2382" y="326"/>
                  </a:lnTo>
                  <a:lnTo>
                    <a:pt x="2410" y="292"/>
                  </a:lnTo>
                  <a:lnTo>
                    <a:pt x="2436" y="256"/>
                  </a:lnTo>
                  <a:lnTo>
                    <a:pt x="2458" y="220"/>
                  </a:lnTo>
                  <a:lnTo>
                    <a:pt x="2478" y="180"/>
                  </a:lnTo>
                  <a:lnTo>
                    <a:pt x="2494" y="138"/>
                  </a:lnTo>
                  <a:lnTo>
                    <a:pt x="2508" y="96"/>
                  </a:lnTo>
                  <a:lnTo>
                    <a:pt x="2516" y="50"/>
                  </a:lnTo>
                  <a:lnTo>
                    <a:pt x="2522" y="4"/>
                  </a:lnTo>
                  <a:lnTo>
                    <a:pt x="2520" y="2"/>
                  </a:lnTo>
                  <a:lnTo>
                    <a:pt x="2520" y="2"/>
                  </a:lnTo>
                  <a:lnTo>
                    <a:pt x="2520" y="0"/>
                  </a:lnTo>
                  <a:lnTo>
                    <a:pt x="2518" y="0"/>
                  </a:lnTo>
                  <a:close/>
                </a:path>
              </a:pathLst>
            </a:custGeom>
            <a:solidFill>
              <a:schemeClr val="bg1"/>
            </a:solidFill>
            <a:ln w="2">
              <a:noFill/>
              <a:prstDash val="solid"/>
              <a:round/>
              <a:headEnd/>
              <a:tailEnd/>
            </a:ln>
          </p:spPr>
          <p:txBody>
            <a:bodyPr/>
            <a:lstStyle/>
            <a:p>
              <a:pPr>
                <a:defRPr/>
              </a:pPr>
              <a:endParaRPr lang="tr-TR"/>
            </a:p>
          </p:txBody>
        </p:sp>
        <p:sp>
          <p:nvSpPr>
            <p:cNvPr id="75" name="Freeform 22"/>
            <p:cNvSpPr>
              <a:spLocks/>
            </p:cNvSpPr>
            <p:nvPr userDrawn="1"/>
          </p:nvSpPr>
          <p:spPr bwMode="auto">
            <a:xfrm>
              <a:off x="3675124" y="2902214"/>
              <a:ext cx="257837" cy="1691089"/>
            </a:xfrm>
            <a:custGeom>
              <a:avLst/>
              <a:gdLst/>
              <a:ahLst/>
              <a:cxnLst>
                <a:cxn ang="0">
                  <a:pos x="304" y="2056"/>
                </a:cxn>
                <a:cxn ang="0">
                  <a:pos x="304" y="2056"/>
                </a:cxn>
                <a:cxn ang="0">
                  <a:pos x="304" y="2056"/>
                </a:cxn>
                <a:cxn ang="0">
                  <a:pos x="304" y="2054"/>
                </a:cxn>
                <a:cxn ang="0">
                  <a:pos x="304" y="2054"/>
                </a:cxn>
                <a:cxn ang="0">
                  <a:pos x="228" y="1948"/>
                </a:cxn>
                <a:cxn ang="0">
                  <a:pos x="164" y="1836"/>
                </a:cxn>
                <a:cxn ang="0">
                  <a:pos x="112" y="1716"/>
                </a:cxn>
                <a:cxn ang="0">
                  <a:pos x="70" y="1592"/>
                </a:cxn>
                <a:cxn ang="0">
                  <a:pos x="52" y="1528"/>
                </a:cxn>
                <a:cxn ang="0">
                  <a:pos x="26" y="1398"/>
                </a:cxn>
                <a:cxn ang="0">
                  <a:pos x="10" y="1266"/>
                </a:cxn>
                <a:cxn ang="0">
                  <a:pos x="2" y="1130"/>
                </a:cxn>
                <a:cxn ang="0">
                  <a:pos x="0" y="1062"/>
                </a:cxn>
                <a:cxn ang="0">
                  <a:pos x="4" y="924"/>
                </a:cxn>
                <a:cxn ang="0">
                  <a:pos x="14" y="788"/>
                </a:cxn>
                <a:cxn ang="0">
                  <a:pos x="32" y="650"/>
                </a:cxn>
                <a:cxn ang="0">
                  <a:pos x="56" y="514"/>
                </a:cxn>
                <a:cxn ang="0">
                  <a:pos x="68" y="448"/>
                </a:cxn>
                <a:cxn ang="0">
                  <a:pos x="100" y="314"/>
                </a:cxn>
                <a:cxn ang="0">
                  <a:pos x="136" y="186"/>
                </a:cxn>
                <a:cxn ang="0">
                  <a:pos x="196" y="0"/>
                </a:cxn>
                <a:cxn ang="0">
                  <a:pos x="224" y="14"/>
                </a:cxn>
                <a:cxn ang="0">
                  <a:pos x="256" y="32"/>
                </a:cxn>
                <a:cxn ang="0">
                  <a:pos x="284" y="54"/>
                </a:cxn>
                <a:cxn ang="0">
                  <a:pos x="310" y="76"/>
                </a:cxn>
                <a:cxn ang="0">
                  <a:pos x="294" y="116"/>
                </a:cxn>
                <a:cxn ang="0">
                  <a:pos x="240" y="250"/>
                </a:cxn>
                <a:cxn ang="0">
                  <a:pos x="190" y="410"/>
                </a:cxn>
                <a:cxn ang="0">
                  <a:pos x="176" y="468"/>
                </a:cxn>
                <a:cxn ang="0">
                  <a:pos x="146" y="588"/>
                </a:cxn>
                <a:cxn ang="0">
                  <a:pos x="122" y="718"/>
                </a:cxn>
                <a:cxn ang="0">
                  <a:pos x="102" y="852"/>
                </a:cxn>
                <a:cxn ang="0">
                  <a:pos x="86" y="990"/>
                </a:cxn>
                <a:cxn ang="0">
                  <a:pos x="82" y="1060"/>
                </a:cxn>
                <a:cxn ang="0">
                  <a:pos x="78" y="1200"/>
                </a:cxn>
                <a:cxn ang="0">
                  <a:pos x="84" y="1340"/>
                </a:cxn>
                <a:cxn ang="0">
                  <a:pos x="98" y="1480"/>
                </a:cxn>
                <a:cxn ang="0">
                  <a:pos x="110" y="1550"/>
                </a:cxn>
                <a:cxn ang="0">
                  <a:pos x="140" y="1684"/>
                </a:cxn>
                <a:cxn ang="0">
                  <a:pos x="182" y="1814"/>
                </a:cxn>
                <a:cxn ang="0">
                  <a:pos x="238" y="1938"/>
                </a:cxn>
                <a:cxn ang="0">
                  <a:pos x="306" y="2054"/>
                </a:cxn>
                <a:cxn ang="0">
                  <a:pos x="306" y="2054"/>
                </a:cxn>
                <a:cxn ang="0">
                  <a:pos x="306" y="2054"/>
                </a:cxn>
                <a:cxn ang="0">
                  <a:pos x="306" y="2054"/>
                </a:cxn>
                <a:cxn ang="0">
                  <a:pos x="304" y="2056"/>
                </a:cxn>
              </a:cxnLst>
              <a:rect l="0" t="0" r="r" b="b"/>
              <a:pathLst>
                <a:path w="310" h="2056">
                  <a:moveTo>
                    <a:pt x="304" y="2056"/>
                  </a:moveTo>
                  <a:lnTo>
                    <a:pt x="304" y="2056"/>
                  </a:lnTo>
                  <a:lnTo>
                    <a:pt x="304" y="2056"/>
                  </a:lnTo>
                  <a:lnTo>
                    <a:pt x="304" y="2056"/>
                  </a:lnTo>
                  <a:lnTo>
                    <a:pt x="304" y="2056"/>
                  </a:lnTo>
                  <a:lnTo>
                    <a:pt x="304" y="2056"/>
                  </a:lnTo>
                  <a:lnTo>
                    <a:pt x="304" y="2054"/>
                  </a:lnTo>
                  <a:lnTo>
                    <a:pt x="304" y="2054"/>
                  </a:lnTo>
                  <a:lnTo>
                    <a:pt x="304" y="2054"/>
                  </a:lnTo>
                  <a:lnTo>
                    <a:pt x="304" y="2054"/>
                  </a:lnTo>
                  <a:lnTo>
                    <a:pt x="264" y="2002"/>
                  </a:lnTo>
                  <a:lnTo>
                    <a:pt x="228" y="1948"/>
                  </a:lnTo>
                  <a:lnTo>
                    <a:pt x="194" y="1892"/>
                  </a:lnTo>
                  <a:lnTo>
                    <a:pt x="164" y="1836"/>
                  </a:lnTo>
                  <a:lnTo>
                    <a:pt x="136" y="1776"/>
                  </a:lnTo>
                  <a:lnTo>
                    <a:pt x="112" y="1716"/>
                  </a:lnTo>
                  <a:lnTo>
                    <a:pt x="90" y="1654"/>
                  </a:lnTo>
                  <a:lnTo>
                    <a:pt x="70" y="1592"/>
                  </a:lnTo>
                  <a:lnTo>
                    <a:pt x="70" y="1592"/>
                  </a:lnTo>
                  <a:lnTo>
                    <a:pt x="52" y="1528"/>
                  </a:lnTo>
                  <a:lnTo>
                    <a:pt x="38" y="1464"/>
                  </a:lnTo>
                  <a:lnTo>
                    <a:pt x="26" y="1398"/>
                  </a:lnTo>
                  <a:lnTo>
                    <a:pt x="16" y="1332"/>
                  </a:lnTo>
                  <a:lnTo>
                    <a:pt x="10" y="1266"/>
                  </a:lnTo>
                  <a:lnTo>
                    <a:pt x="4" y="1198"/>
                  </a:lnTo>
                  <a:lnTo>
                    <a:pt x="2" y="1130"/>
                  </a:lnTo>
                  <a:lnTo>
                    <a:pt x="0" y="1062"/>
                  </a:lnTo>
                  <a:lnTo>
                    <a:pt x="0" y="1062"/>
                  </a:lnTo>
                  <a:lnTo>
                    <a:pt x="0" y="994"/>
                  </a:lnTo>
                  <a:lnTo>
                    <a:pt x="4" y="924"/>
                  </a:lnTo>
                  <a:lnTo>
                    <a:pt x="8" y="856"/>
                  </a:lnTo>
                  <a:lnTo>
                    <a:pt x="14" y="788"/>
                  </a:lnTo>
                  <a:lnTo>
                    <a:pt x="22" y="718"/>
                  </a:lnTo>
                  <a:lnTo>
                    <a:pt x="32" y="650"/>
                  </a:lnTo>
                  <a:lnTo>
                    <a:pt x="42" y="582"/>
                  </a:lnTo>
                  <a:lnTo>
                    <a:pt x="56" y="514"/>
                  </a:lnTo>
                  <a:lnTo>
                    <a:pt x="56" y="514"/>
                  </a:lnTo>
                  <a:lnTo>
                    <a:pt x="68" y="448"/>
                  </a:lnTo>
                  <a:lnTo>
                    <a:pt x="84" y="380"/>
                  </a:lnTo>
                  <a:lnTo>
                    <a:pt x="100" y="314"/>
                  </a:lnTo>
                  <a:lnTo>
                    <a:pt x="118" y="250"/>
                  </a:lnTo>
                  <a:lnTo>
                    <a:pt x="136" y="186"/>
                  </a:lnTo>
                  <a:lnTo>
                    <a:pt x="154" y="122"/>
                  </a:lnTo>
                  <a:lnTo>
                    <a:pt x="196" y="0"/>
                  </a:lnTo>
                  <a:lnTo>
                    <a:pt x="196" y="0"/>
                  </a:lnTo>
                  <a:lnTo>
                    <a:pt x="224" y="14"/>
                  </a:lnTo>
                  <a:lnTo>
                    <a:pt x="224" y="14"/>
                  </a:lnTo>
                  <a:lnTo>
                    <a:pt x="256" y="32"/>
                  </a:lnTo>
                  <a:lnTo>
                    <a:pt x="256" y="32"/>
                  </a:lnTo>
                  <a:lnTo>
                    <a:pt x="284" y="54"/>
                  </a:lnTo>
                  <a:lnTo>
                    <a:pt x="284" y="54"/>
                  </a:lnTo>
                  <a:lnTo>
                    <a:pt x="310" y="76"/>
                  </a:lnTo>
                  <a:lnTo>
                    <a:pt x="310" y="76"/>
                  </a:lnTo>
                  <a:lnTo>
                    <a:pt x="294" y="116"/>
                  </a:lnTo>
                  <a:lnTo>
                    <a:pt x="276" y="156"/>
                  </a:lnTo>
                  <a:lnTo>
                    <a:pt x="240" y="250"/>
                  </a:lnTo>
                  <a:lnTo>
                    <a:pt x="208" y="354"/>
                  </a:lnTo>
                  <a:lnTo>
                    <a:pt x="190" y="410"/>
                  </a:lnTo>
                  <a:lnTo>
                    <a:pt x="176" y="468"/>
                  </a:lnTo>
                  <a:lnTo>
                    <a:pt x="176" y="468"/>
                  </a:lnTo>
                  <a:lnTo>
                    <a:pt x="160" y="528"/>
                  </a:lnTo>
                  <a:lnTo>
                    <a:pt x="146" y="588"/>
                  </a:lnTo>
                  <a:lnTo>
                    <a:pt x="134" y="652"/>
                  </a:lnTo>
                  <a:lnTo>
                    <a:pt x="122" y="718"/>
                  </a:lnTo>
                  <a:lnTo>
                    <a:pt x="110" y="784"/>
                  </a:lnTo>
                  <a:lnTo>
                    <a:pt x="102" y="852"/>
                  </a:lnTo>
                  <a:lnTo>
                    <a:pt x="94" y="920"/>
                  </a:lnTo>
                  <a:lnTo>
                    <a:pt x="86" y="990"/>
                  </a:lnTo>
                  <a:lnTo>
                    <a:pt x="86" y="990"/>
                  </a:lnTo>
                  <a:lnTo>
                    <a:pt x="82" y="1060"/>
                  </a:lnTo>
                  <a:lnTo>
                    <a:pt x="80" y="1130"/>
                  </a:lnTo>
                  <a:lnTo>
                    <a:pt x="78" y="1200"/>
                  </a:lnTo>
                  <a:lnTo>
                    <a:pt x="80" y="1270"/>
                  </a:lnTo>
                  <a:lnTo>
                    <a:pt x="84" y="1340"/>
                  </a:lnTo>
                  <a:lnTo>
                    <a:pt x="90" y="1410"/>
                  </a:lnTo>
                  <a:lnTo>
                    <a:pt x="98" y="1480"/>
                  </a:lnTo>
                  <a:lnTo>
                    <a:pt x="110" y="1550"/>
                  </a:lnTo>
                  <a:lnTo>
                    <a:pt x="110" y="1550"/>
                  </a:lnTo>
                  <a:lnTo>
                    <a:pt x="122" y="1618"/>
                  </a:lnTo>
                  <a:lnTo>
                    <a:pt x="140" y="1684"/>
                  </a:lnTo>
                  <a:lnTo>
                    <a:pt x="160" y="1750"/>
                  </a:lnTo>
                  <a:lnTo>
                    <a:pt x="182" y="1814"/>
                  </a:lnTo>
                  <a:lnTo>
                    <a:pt x="208" y="1876"/>
                  </a:lnTo>
                  <a:lnTo>
                    <a:pt x="238" y="1938"/>
                  </a:lnTo>
                  <a:lnTo>
                    <a:pt x="270" y="1996"/>
                  </a:lnTo>
                  <a:lnTo>
                    <a:pt x="306" y="2054"/>
                  </a:lnTo>
                  <a:lnTo>
                    <a:pt x="306" y="2054"/>
                  </a:lnTo>
                  <a:lnTo>
                    <a:pt x="306" y="2054"/>
                  </a:lnTo>
                  <a:lnTo>
                    <a:pt x="306" y="2054"/>
                  </a:lnTo>
                  <a:lnTo>
                    <a:pt x="306" y="2054"/>
                  </a:lnTo>
                  <a:lnTo>
                    <a:pt x="306" y="2054"/>
                  </a:lnTo>
                  <a:lnTo>
                    <a:pt x="306" y="2054"/>
                  </a:lnTo>
                  <a:lnTo>
                    <a:pt x="306" y="2054"/>
                  </a:lnTo>
                  <a:lnTo>
                    <a:pt x="304" y="2056"/>
                  </a:lnTo>
                  <a:lnTo>
                    <a:pt x="304" y="2056"/>
                  </a:lnTo>
                  <a:close/>
                </a:path>
              </a:pathLst>
            </a:custGeom>
            <a:solidFill>
              <a:schemeClr val="bg1"/>
            </a:solidFill>
            <a:ln w="2">
              <a:noFill/>
              <a:prstDash val="solid"/>
              <a:round/>
              <a:headEnd/>
              <a:tailEnd/>
            </a:ln>
          </p:spPr>
          <p:txBody>
            <a:bodyPr/>
            <a:lstStyle/>
            <a:p>
              <a:pPr>
                <a:defRPr/>
              </a:pPr>
              <a:endParaRPr lang="tr-TR"/>
            </a:p>
          </p:txBody>
        </p:sp>
        <p:sp>
          <p:nvSpPr>
            <p:cNvPr id="76" name="Freeform 23"/>
            <p:cNvSpPr>
              <a:spLocks/>
            </p:cNvSpPr>
            <p:nvPr userDrawn="1"/>
          </p:nvSpPr>
          <p:spPr bwMode="auto">
            <a:xfrm>
              <a:off x="3011336" y="4362700"/>
              <a:ext cx="164576" cy="137262"/>
            </a:xfrm>
            <a:custGeom>
              <a:avLst/>
              <a:gdLst/>
              <a:ahLst/>
              <a:cxnLst>
                <a:cxn ang="0">
                  <a:pos x="0" y="138"/>
                </a:cxn>
                <a:cxn ang="0">
                  <a:pos x="134" y="60"/>
                </a:cxn>
                <a:cxn ang="0">
                  <a:pos x="108" y="16"/>
                </a:cxn>
                <a:cxn ang="0">
                  <a:pos x="136" y="0"/>
                </a:cxn>
                <a:cxn ang="0">
                  <a:pos x="204" y="120"/>
                </a:cxn>
                <a:cxn ang="0">
                  <a:pos x="178" y="136"/>
                </a:cxn>
                <a:cxn ang="0">
                  <a:pos x="152" y="90"/>
                </a:cxn>
                <a:cxn ang="0">
                  <a:pos x="18" y="168"/>
                </a:cxn>
                <a:cxn ang="0">
                  <a:pos x="0" y="138"/>
                </a:cxn>
              </a:cxnLst>
              <a:rect l="0" t="0" r="r" b="b"/>
              <a:pathLst>
                <a:path w="204" h="168">
                  <a:moveTo>
                    <a:pt x="0" y="138"/>
                  </a:moveTo>
                  <a:lnTo>
                    <a:pt x="134" y="60"/>
                  </a:lnTo>
                  <a:lnTo>
                    <a:pt x="108" y="16"/>
                  </a:lnTo>
                  <a:lnTo>
                    <a:pt x="136" y="0"/>
                  </a:lnTo>
                  <a:lnTo>
                    <a:pt x="204" y="120"/>
                  </a:lnTo>
                  <a:lnTo>
                    <a:pt x="178" y="136"/>
                  </a:lnTo>
                  <a:lnTo>
                    <a:pt x="152" y="90"/>
                  </a:lnTo>
                  <a:lnTo>
                    <a:pt x="18" y="168"/>
                  </a:lnTo>
                  <a:lnTo>
                    <a:pt x="0" y="138"/>
                  </a:lnTo>
                  <a:close/>
                </a:path>
              </a:pathLst>
            </a:custGeom>
            <a:solidFill>
              <a:schemeClr val="bg1"/>
            </a:solidFill>
            <a:ln w="2">
              <a:noFill/>
              <a:prstDash val="solid"/>
              <a:round/>
              <a:headEnd/>
              <a:tailEnd/>
            </a:ln>
          </p:spPr>
          <p:txBody>
            <a:bodyPr/>
            <a:lstStyle/>
            <a:p>
              <a:pPr>
                <a:defRPr/>
              </a:pPr>
              <a:endParaRPr lang="tr-TR"/>
            </a:p>
          </p:txBody>
        </p:sp>
        <p:sp>
          <p:nvSpPr>
            <p:cNvPr id="77" name="Freeform 24"/>
            <p:cNvSpPr>
              <a:spLocks/>
            </p:cNvSpPr>
            <p:nvPr userDrawn="1"/>
          </p:nvSpPr>
          <p:spPr bwMode="auto">
            <a:xfrm>
              <a:off x="3071679" y="4467019"/>
              <a:ext cx="175548" cy="159228"/>
            </a:xfrm>
            <a:custGeom>
              <a:avLst/>
              <a:gdLst/>
              <a:ahLst/>
              <a:cxnLst>
                <a:cxn ang="0">
                  <a:pos x="130" y="0"/>
                </a:cxn>
                <a:cxn ang="0">
                  <a:pos x="152" y="28"/>
                </a:cxn>
                <a:cxn ang="0">
                  <a:pos x="68" y="86"/>
                </a:cxn>
                <a:cxn ang="0">
                  <a:pos x="68" y="86"/>
                </a:cxn>
                <a:cxn ang="0">
                  <a:pos x="52" y="98"/>
                </a:cxn>
                <a:cxn ang="0">
                  <a:pos x="44" y="104"/>
                </a:cxn>
                <a:cxn ang="0">
                  <a:pos x="44" y="104"/>
                </a:cxn>
                <a:cxn ang="0">
                  <a:pos x="38" y="114"/>
                </a:cxn>
                <a:cxn ang="0">
                  <a:pos x="34" y="124"/>
                </a:cxn>
                <a:cxn ang="0">
                  <a:pos x="34" y="124"/>
                </a:cxn>
                <a:cxn ang="0">
                  <a:pos x="36" y="136"/>
                </a:cxn>
                <a:cxn ang="0">
                  <a:pos x="42" y="148"/>
                </a:cxn>
                <a:cxn ang="0">
                  <a:pos x="42" y="148"/>
                </a:cxn>
                <a:cxn ang="0">
                  <a:pos x="50" y="156"/>
                </a:cxn>
                <a:cxn ang="0">
                  <a:pos x="58" y="160"/>
                </a:cxn>
                <a:cxn ang="0">
                  <a:pos x="58" y="160"/>
                </a:cxn>
                <a:cxn ang="0">
                  <a:pos x="66" y="162"/>
                </a:cxn>
                <a:cxn ang="0">
                  <a:pos x="74" y="162"/>
                </a:cxn>
                <a:cxn ang="0">
                  <a:pos x="74" y="162"/>
                </a:cxn>
                <a:cxn ang="0">
                  <a:pos x="86" y="156"/>
                </a:cxn>
                <a:cxn ang="0">
                  <a:pos x="106" y="144"/>
                </a:cxn>
                <a:cxn ang="0">
                  <a:pos x="190" y="84"/>
                </a:cxn>
                <a:cxn ang="0">
                  <a:pos x="210" y="112"/>
                </a:cxn>
                <a:cxn ang="0">
                  <a:pos x="130" y="170"/>
                </a:cxn>
                <a:cxn ang="0">
                  <a:pos x="130" y="170"/>
                </a:cxn>
                <a:cxn ang="0">
                  <a:pos x="102" y="186"/>
                </a:cxn>
                <a:cxn ang="0">
                  <a:pos x="84" y="196"/>
                </a:cxn>
                <a:cxn ang="0">
                  <a:pos x="84" y="196"/>
                </a:cxn>
                <a:cxn ang="0">
                  <a:pos x="74" y="198"/>
                </a:cxn>
                <a:cxn ang="0">
                  <a:pos x="66" y="198"/>
                </a:cxn>
                <a:cxn ang="0">
                  <a:pos x="58" y="198"/>
                </a:cxn>
                <a:cxn ang="0">
                  <a:pos x="50" y="196"/>
                </a:cxn>
                <a:cxn ang="0">
                  <a:pos x="50" y="196"/>
                </a:cxn>
                <a:cxn ang="0">
                  <a:pos x="40" y="190"/>
                </a:cxn>
                <a:cxn ang="0">
                  <a:pos x="32" y="184"/>
                </a:cxn>
                <a:cxn ang="0">
                  <a:pos x="24" y="176"/>
                </a:cxn>
                <a:cxn ang="0">
                  <a:pos x="16" y="166"/>
                </a:cxn>
                <a:cxn ang="0">
                  <a:pos x="16" y="166"/>
                </a:cxn>
                <a:cxn ang="0">
                  <a:pos x="4" y="146"/>
                </a:cxn>
                <a:cxn ang="0">
                  <a:pos x="2" y="136"/>
                </a:cxn>
                <a:cxn ang="0">
                  <a:pos x="0" y="126"/>
                </a:cxn>
                <a:cxn ang="0">
                  <a:pos x="0" y="126"/>
                </a:cxn>
                <a:cxn ang="0">
                  <a:pos x="0" y="118"/>
                </a:cxn>
                <a:cxn ang="0">
                  <a:pos x="0" y="110"/>
                </a:cxn>
                <a:cxn ang="0">
                  <a:pos x="2" y="102"/>
                </a:cxn>
                <a:cxn ang="0">
                  <a:pos x="6" y="94"/>
                </a:cxn>
                <a:cxn ang="0">
                  <a:pos x="6" y="94"/>
                </a:cxn>
                <a:cxn ang="0">
                  <a:pos x="12" y="88"/>
                </a:cxn>
                <a:cxn ang="0">
                  <a:pos x="22" y="78"/>
                </a:cxn>
                <a:cxn ang="0">
                  <a:pos x="50" y="56"/>
                </a:cxn>
                <a:cxn ang="0">
                  <a:pos x="130" y="0"/>
                </a:cxn>
                <a:cxn ang="0">
                  <a:pos x="130" y="0"/>
                </a:cxn>
              </a:cxnLst>
              <a:rect l="0" t="0" r="r" b="b"/>
              <a:pathLst>
                <a:path w="210" h="198">
                  <a:moveTo>
                    <a:pt x="130" y="0"/>
                  </a:moveTo>
                  <a:lnTo>
                    <a:pt x="152" y="28"/>
                  </a:lnTo>
                  <a:lnTo>
                    <a:pt x="68" y="86"/>
                  </a:lnTo>
                  <a:lnTo>
                    <a:pt x="68" y="86"/>
                  </a:lnTo>
                  <a:lnTo>
                    <a:pt x="52" y="98"/>
                  </a:lnTo>
                  <a:lnTo>
                    <a:pt x="44" y="104"/>
                  </a:lnTo>
                  <a:lnTo>
                    <a:pt x="44" y="104"/>
                  </a:lnTo>
                  <a:lnTo>
                    <a:pt x="38" y="114"/>
                  </a:lnTo>
                  <a:lnTo>
                    <a:pt x="34" y="124"/>
                  </a:lnTo>
                  <a:lnTo>
                    <a:pt x="34" y="124"/>
                  </a:lnTo>
                  <a:lnTo>
                    <a:pt x="36" y="136"/>
                  </a:lnTo>
                  <a:lnTo>
                    <a:pt x="42" y="148"/>
                  </a:lnTo>
                  <a:lnTo>
                    <a:pt x="42" y="148"/>
                  </a:lnTo>
                  <a:lnTo>
                    <a:pt x="50" y="156"/>
                  </a:lnTo>
                  <a:lnTo>
                    <a:pt x="58" y="160"/>
                  </a:lnTo>
                  <a:lnTo>
                    <a:pt x="58" y="160"/>
                  </a:lnTo>
                  <a:lnTo>
                    <a:pt x="66" y="162"/>
                  </a:lnTo>
                  <a:lnTo>
                    <a:pt x="74" y="162"/>
                  </a:lnTo>
                  <a:lnTo>
                    <a:pt x="74" y="162"/>
                  </a:lnTo>
                  <a:lnTo>
                    <a:pt x="86" y="156"/>
                  </a:lnTo>
                  <a:lnTo>
                    <a:pt x="106" y="144"/>
                  </a:lnTo>
                  <a:lnTo>
                    <a:pt x="190" y="84"/>
                  </a:lnTo>
                  <a:lnTo>
                    <a:pt x="210" y="112"/>
                  </a:lnTo>
                  <a:lnTo>
                    <a:pt x="130" y="170"/>
                  </a:lnTo>
                  <a:lnTo>
                    <a:pt x="130" y="170"/>
                  </a:lnTo>
                  <a:lnTo>
                    <a:pt x="102" y="186"/>
                  </a:lnTo>
                  <a:lnTo>
                    <a:pt x="84" y="196"/>
                  </a:lnTo>
                  <a:lnTo>
                    <a:pt x="84" y="196"/>
                  </a:lnTo>
                  <a:lnTo>
                    <a:pt x="74" y="198"/>
                  </a:lnTo>
                  <a:lnTo>
                    <a:pt x="66" y="198"/>
                  </a:lnTo>
                  <a:lnTo>
                    <a:pt x="58" y="198"/>
                  </a:lnTo>
                  <a:lnTo>
                    <a:pt x="50" y="196"/>
                  </a:lnTo>
                  <a:lnTo>
                    <a:pt x="50" y="196"/>
                  </a:lnTo>
                  <a:lnTo>
                    <a:pt x="40" y="190"/>
                  </a:lnTo>
                  <a:lnTo>
                    <a:pt x="32" y="184"/>
                  </a:lnTo>
                  <a:lnTo>
                    <a:pt x="24" y="176"/>
                  </a:lnTo>
                  <a:lnTo>
                    <a:pt x="16" y="166"/>
                  </a:lnTo>
                  <a:lnTo>
                    <a:pt x="16" y="166"/>
                  </a:lnTo>
                  <a:lnTo>
                    <a:pt x="4" y="146"/>
                  </a:lnTo>
                  <a:lnTo>
                    <a:pt x="2" y="136"/>
                  </a:lnTo>
                  <a:lnTo>
                    <a:pt x="0" y="126"/>
                  </a:lnTo>
                  <a:lnTo>
                    <a:pt x="0" y="126"/>
                  </a:lnTo>
                  <a:lnTo>
                    <a:pt x="0" y="118"/>
                  </a:lnTo>
                  <a:lnTo>
                    <a:pt x="0" y="110"/>
                  </a:lnTo>
                  <a:lnTo>
                    <a:pt x="2" y="102"/>
                  </a:lnTo>
                  <a:lnTo>
                    <a:pt x="6" y="94"/>
                  </a:lnTo>
                  <a:lnTo>
                    <a:pt x="6" y="94"/>
                  </a:lnTo>
                  <a:lnTo>
                    <a:pt x="12" y="88"/>
                  </a:lnTo>
                  <a:lnTo>
                    <a:pt x="22" y="78"/>
                  </a:lnTo>
                  <a:lnTo>
                    <a:pt x="50" y="56"/>
                  </a:lnTo>
                  <a:lnTo>
                    <a:pt x="130" y="0"/>
                  </a:lnTo>
                  <a:lnTo>
                    <a:pt x="130" y="0"/>
                  </a:lnTo>
                  <a:close/>
                </a:path>
              </a:pathLst>
            </a:custGeom>
            <a:solidFill>
              <a:schemeClr val="bg1"/>
            </a:solidFill>
            <a:ln w="2">
              <a:noFill/>
              <a:prstDash val="solid"/>
              <a:round/>
              <a:headEnd/>
              <a:tailEnd/>
            </a:ln>
          </p:spPr>
          <p:txBody>
            <a:bodyPr/>
            <a:lstStyle/>
            <a:p>
              <a:pPr>
                <a:defRPr/>
              </a:pPr>
              <a:endParaRPr lang="tr-TR"/>
            </a:p>
          </p:txBody>
        </p:sp>
        <p:sp>
          <p:nvSpPr>
            <p:cNvPr id="78" name="Freeform 25"/>
            <p:cNvSpPr>
              <a:spLocks/>
            </p:cNvSpPr>
            <p:nvPr userDrawn="1"/>
          </p:nvSpPr>
          <p:spPr bwMode="auto">
            <a:xfrm>
              <a:off x="3208827" y="4461530"/>
              <a:ext cx="32915" cy="32943"/>
            </a:xfrm>
            <a:custGeom>
              <a:avLst/>
              <a:gdLst/>
              <a:ahLst/>
              <a:cxnLst>
                <a:cxn ang="0">
                  <a:pos x="0" y="16"/>
                </a:cxn>
                <a:cxn ang="0">
                  <a:pos x="26" y="0"/>
                </a:cxn>
                <a:cxn ang="0">
                  <a:pos x="42" y="22"/>
                </a:cxn>
                <a:cxn ang="0">
                  <a:pos x="16" y="40"/>
                </a:cxn>
                <a:cxn ang="0">
                  <a:pos x="0" y="16"/>
                </a:cxn>
                <a:cxn ang="0">
                  <a:pos x="0" y="16"/>
                </a:cxn>
              </a:cxnLst>
              <a:rect l="0" t="0" r="r" b="b"/>
              <a:pathLst>
                <a:path w="42" h="40">
                  <a:moveTo>
                    <a:pt x="0" y="16"/>
                  </a:moveTo>
                  <a:lnTo>
                    <a:pt x="26" y="0"/>
                  </a:lnTo>
                  <a:lnTo>
                    <a:pt x="42" y="22"/>
                  </a:lnTo>
                  <a:lnTo>
                    <a:pt x="16" y="40"/>
                  </a:lnTo>
                  <a:lnTo>
                    <a:pt x="0" y="16"/>
                  </a:lnTo>
                  <a:lnTo>
                    <a:pt x="0" y="16"/>
                  </a:lnTo>
                  <a:close/>
                </a:path>
              </a:pathLst>
            </a:custGeom>
            <a:solidFill>
              <a:schemeClr val="bg1"/>
            </a:solidFill>
            <a:ln w="2">
              <a:noFill/>
              <a:prstDash val="solid"/>
              <a:round/>
              <a:headEnd/>
              <a:tailEnd/>
            </a:ln>
          </p:spPr>
          <p:txBody>
            <a:bodyPr/>
            <a:lstStyle/>
            <a:p>
              <a:pPr>
                <a:defRPr/>
              </a:pPr>
              <a:endParaRPr lang="tr-TR"/>
            </a:p>
          </p:txBody>
        </p:sp>
        <p:sp>
          <p:nvSpPr>
            <p:cNvPr id="79" name="Freeform 26"/>
            <p:cNvSpPr>
              <a:spLocks/>
            </p:cNvSpPr>
            <p:nvPr userDrawn="1"/>
          </p:nvSpPr>
          <p:spPr bwMode="auto">
            <a:xfrm>
              <a:off x="3230770" y="4494474"/>
              <a:ext cx="32915" cy="32943"/>
            </a:xfrm>
            <a:custGeom>
              <a:avLst/>
              <a:gdLst/>
              <a:ahLst/>
              <a:cxnLst>
                <a:cxn ang="0">
                  <a:pos x="0" y="18"/>
                </a:cxn>
                <a:cxn ang="0">
                  <a:pos x="24" y="0"/>
                </a:cxn>
                <a:cxn ang="0">
                  <a:pos x="40" y="24"/>
                </a:cxn>
                <a:cxn ang="0">
                  <a:pos x="16" y="42"/>
                </a:cxn>
                <a:cxn ang="0">
                  <a:pos x="0" y="18"/>
                </a:cxn>
              </a:cxnLst>
              <a:rect l="0" t="0" r="r" b="b"/>
              <a:pathLst>
                <a:path w="40" h="42">
                  <a:moveTo>
                    <a:pt x="0" y="18"/>
                  </a:moveTo>
                  <a:lnTo>
                    <a:pt x="24" y="0"/>
                  </a:lnTo>
                  <a:lnTo>
                    <a:pt x="40" y="24"/>
                  </a:lnTo>
                  <a:lnTo>
                    <a:pt x="16" y="42"/>
                  </a:lnTo>
                  <a:lnTo>
                    <a:pt x="0" y="18"/>
                  </a:lnTo>
                  <a:close/>
                </a:path>
              </a:pathLst>
            </a:custGeom>
            <a:solidFill>
              <a:schemeClr val="bg1"/>
            </a:solidFill>
            <a:ln w="2">
              <a:noFill/>
              <a:prstDash val="solid"/>
              <a:round/>
              <a:headEnd/>
              <a:tailEnd/>
            </a:ln>
          </p:spPr>
          <p:txBody>
            <a:bodyPr/>
            <a:lstStyle/>
            <a:p>
              <a:pPr>
                <a:defRPr/>
              </a:pPr>
              <a:endParaRPr lang="tr-TR"/>
            </a:p>
          </p:txBody>
        </p:sp>
        <p:sp>
          <p:nvSpPr>
            <p:cNvPr id="80" name="Freeform 27"/>
            <p:cNvSpPr>
              <a:spLocks/>
            </p:cNvSpPr>
            <p:nvPr userDrawn="1"/>
          </p:nvSpPr>
          <p:spPr bwMode="auto">
            <a:xfrm>
              <a:off x="3137509" y="4571341"/>
              <a:ext cx="175548" cy="197660"/>
            </a:xfrm>
            <a:custGeom>
              <a:avLst/>
              <a:gdLst/>
              <a:ahLst/>
              <a:cxnLst>
                <a:cxn ang="0">
                  <a:pos x="140" y="0"/>
                </a:cxn>
                <a:cxn ang="0">
                  <a:pos x="188" y="54"/>
                </a:cxn>
                <a:cxn ang="0">
                  <a:pos x="188" y="54"/>
                </a:cxn>
                <a:cxn ang="0">
                  <a:pos x="204" y="74"/>
                </a:cxn>
                <a:cxn ang="0">
                  <a:pos x="212" y="88"/>
                </a:cxn>
                <a:cxn ang="0">
                  <a:pos x="212" y="88"/>
                </a:cxn>
                <a:cxn ang="0">
                  <a:pos x="214" y="102"/>
                </a:cxn>
                <a:cxn ang="0">
                  <a:pos x="212" y="114"/>
                </a:cxn>
                <a:cxn ang="0">
                  <a:pos x="212" y="114"/>
                </a:cxn>
                <a:cxn ang="0">
                  <a:pos x="206" y="128"/>
                </a:cxn>
                <a:cxn ang="0">
                  <a:pos x="194" y="140"/>
                </a:cxn>
                <a:cxn ang="0">
                  <a:pos x="194" y="140"/>
                </a:cxn>
                <a:cxn ang="0">
                  <a:pos x="186" y="146"/>
                </a:cxn>
                <a:cxn ang="0">
                  <a:pos x="178" y="152"/>
                </a:cxn>
                <a:cxn ang="0">
                  <a:pos x="168" y="154"/>
                </a:cxn>
                <a:cxn ang="0">
                  <a:pos x="160" y="154"/>
                </a:cxn>
                <a:cxn ang="0">
                  <a:pos x="160" y="154"/>
                </a:cxn>
                <a:cxn ang="0">
                  <a:pos x="152" y="154"/>
                </a:cxn>
                <a:cxn ang="0">
                  <a:pos x="142" y="150"/>
                </a:cxn>
                <a:cxn ang="0">
                  <a:pos x="134" y="146"/>
                </a:cxn>
                <a:cxn ang="0">
                  <a:pos x="126" y="140"/>
                </a:cxn>
                <a:cxn ang="0">
                  <a:pos x="126" y="140"/>
                </a:cxn>
                <a:cxn ang="0">
                  <a:pos x="126" y="152"/>
                </a:cxn>
                <a:cxn ang="0">
                  <a:pos x="126" y="164"/>
                </a:cxn>
                <a:cxn ang="0">
                  <a:pos x="126" y="164"/>
                </a:cxn>
                <a:cxn ang="0">
                  <a:pos x="122" y="178"/>
                </a:cxn>
                <a:cxn ang="0">
                  <a:pos x="116" y="200"/>
                </a:cxn>
                <a:cxn ang="0">
                  <a:pos x="102" y="238"/>
                </a:cxn>
                <a:cxn ang="0">
                  <a:pos x="74" y="208"/>
                </a:cxn>
                <a:cxn ang="0">
                  <a:pos x="88" y="162"/>
                </a:cxn>
                <a:cxn ang="0">
                  <a:pos x="88" y="162"/>
                </a:cxn>
                <a:cxn ang="0">
                  <a:pos x="98" y="130"/>
                </a:cxn>
                <a:cxn ang="0">
                  <a:pos x="98" y="130"/>
                </a:cxn>
                <a:cxn ang="0">
                  <a:pos x="98" y="122"/>
                </a:cxn>
                <a:cxn ang="0">
                  <a:pos x="96" y="116"/>
                </a:cxn>
                <a:cxn ang="0">
                  <a:pos x="96" y="116"/>
                </a:cxn>
                <a:cxn ang="0">
                  <a:pos x="92" y="110"/>
                </a:cxn>
                <a:cxn ang="0">
                  <a:pos x="86" y="102"/>
                </a:cxn>
                <a:cxn ang="0">
                  <a:pos x="82" y="96"/>
                </a:cxn>
                <a:cxn ang="0">
                  <a:pos x="22" y="148"/>
                </a:cxn>
                <a:cxn ang="0">
                  <a:pos x="0" y="122"/>
                </a:cxn>
                <a:cxn ang="0">
                  <a:pos x="140" y="0"/>
                </a:cxn>
              </a:cxnLst>
              <a:rect l="0" t="0" r="r" b="b"/>
              <a:pathLst>
                <a:path w="214" h="238">
                  <a:moveTo>
                    <a:pt x="140" y="0"/>
                  </a:moveTo>
                  <a:lnTo>
                    <a:pt x="188" y="54"/>
                  </a:lnTo>
                  <a:lnTo>
                    <a:pt x="188" y="54"/>
                  </a:lnTo>
                  <a:lnTo>
                    <a:pt x="204" y="74"/>
                  </a:lnTo>
                  <a:lnTo>
                    <a:pt x="212" y="88"/>
                  </a:lnTo>
                  <a:lnTo>
                    <a:pt x="212" y="88"/>
                  </a:lnTo>
                  <a:lnTo>
                    <a:pt x="214" y="102"/>
                  </a:lnTo>
                  <a:lnTo>
                    <a:pt x="212" y="114"/>
                  </a:lnTo>
                  <a:lnTo>
                    <a:pt x="212" y="114"/>
                  </a:lnTo>
                  <a:lnTo>
                    <a:pt x="206" y="128"/>
                  </a:lnTo>
                  <a:lnTo>
                    <a:pt x="194" y="140"/>
                  </a:lnTo>
                  <a:lnTo>
                    <a:pt x="194" y="140"/>
                  </a:lnTo>
                  <a:lnTo>
                    <a:pt x="186" y="146"/>
                  </a:lnTo>
                  <a:lnTo>
                    <a:pt x="178" y="152"/>
                  </a:lnTo>
                  <a:lnTo>
                    <a:pt x="168" y="154"/>
                  </a:lnTo>
                  <a:lnTo>
                    <a:pt x="160" y="154"/>
                  </a:lnTo>
                  <a:lnTo>
                    <a:pt x="160" y="154"/>
                  </a:lnTo>
                  <a:lnTo>
                    <a:pt x="152" y="154"/>
                  </a:lnTo>
                  <a:lnTo>
                    <a:pt x="142" y="150"/>
                  </a:lnTo>
                  <a:lnTo>
                    <a:pt x="134" y="146"/>
                  </a:lnTo>
                  <a:lnTo>
                    <a:pt x="126" y="140"/>
                  </a:lnTo>
                  <a:lnTo>
                    <a:pt x="126" y="140"/>
                  </a:lnTo>
                  <a:lnTo>
                    <a:pt x="126" y="152"/>
                  </a:lnTo>
                  <a:lnTo>
                    <a:pt x="126" y="164"/>
                  </a:lnTo>
                  <a:lnTo>
                    <a:pt x="126" y="164"/>
                  </a:lnTo>
                  <a:lnTo>
                    <a:pt x="122" y="178"/>
                  </a:lnTo>
                  <a:lnTo>
                    <a:pt x="116" y="200"/>
                  </a:lnTo>
                  <a:lnTo>
                    <a:pt x="102" y="238"/>
                  </a:lnTo>
                  <a:lnTo>
                    <a:pt x="74" y="208"/>
                  </a:lnTo>
                  <a:lnTo>
                    <a:pt x="88" y="162"/>
                  </a:lnTo>
                  <a:lnTo>
                    <a:pt x="88" y="162"/>
                  </a:lnTo>
                  <a:lnTo>
                    <a:pt x="98" y="130"/>
                  </a:lnTo>
                  <a:lnTo>
                    <a:pt x="98" y="130"/>
                  </a:lnTo>
                  <a:lnTo>
                    <a:pt x="98" y="122"/>
                  </a:lnTo>
                  <a:lnTo>
                    <a:pt x="96" y="116"/>
                  </a:lnTo>
                  <a:lnTo>
                    <a:pt x="96" y="116"/>
                  </a:lnTo>
                  <a:lnTo>
                    <a:pt x="92" y="110"/>
                  </a:lnTo>
                  <a:lnTo>
                    <a:pt x="86" y="102"/>
                  </a:lnTo>
                  <a:lnTo>
                    <a:pt x="82" y="96"/>
                  </a:lnTo>
                  <a:lnTo>
                    <a:pt x="22" y="148"/>
                  </a:lnTo>
                  <a:lnTo>
                    <a:pt x="0" y="122"/>
                  </a:lnTo>
                  <a:lnTo>
                    <a:pt x="140" y="0"/>
                  </a:lnTo>
                  <a:close/>
                </a:path>
              </a:pathLst>
            </a:custGeom>
            <a:solidFill>
              <a:schemeClr val="bg1"/>
            </a:solidFill>
            <a:ln w="2">
              <a:noFill/>
              <a:prstDash val="solid"/>
              <a:round/>
              <a:headEnd/>
              <a:tailEnd/>
            </a:ln>
          </p:spPr>
          <p:txBody>
            <a:bodyPr/>
            <a:lstStyle/>
            <a:p>
              <a:pPr>
                <a:defRPr/>
              </a:pPr>
              <a:endParaRPr lang="tr-TR"/>
            </a:p>
          </p:txBody>
        </p:sp>
        <p:sp>
          <p:nvSpPr>
            <p:cNvPr id="81" name="Freeform 29"/>
            <p:cNvSpPr>
              <a:spLocks/>
            </p:cNvSpPr>
            <p:nvPr userDrawn="1"/>
          </p:nvSpPr>
          <p:spPr bwMode="auto">
            <a:xfrm>
              <a:off x="3230770" y="4675660"/>
              <a:ext cx="202975" cy="197660"/>
            </a:xfrm>
            <a:custGeom>
              <a:avLst/>
              <a:gdLst/>
              <a:ahLst/>
              <a:cxnLst>
                <a:cxn ang="0">
                  <a:pos x="0" y="128"/>
                </a:cxn>
                <a:cxn ang="0">
                  <a:pos x="136" y="0"/>
                </a:cxn>
                <a:cxn ang="0">
                  <a:pos x="160" y="26"/>
                </a:cxn>
                <a:cxn ang="0">
                  <a:pos x="100" y="82"/>
                </a:cxn>
                <a:cxn ang="0">
                  <a:pos x="208" y="78"/>
                </a:cxn>
                <a:cxn ang="0">
                  <a:pos x="242" y="112"/>
                </a:cxn>
                <a:cxn ang="0">
                  <a:pos x="144" y="114"/>
                </a:cxn>
                <a:cxn ang="0">
                  <a:pos x="108" y="242"/>
                </a:cxn>
                <a:cxn ang="0">
                  <a:pos x="76" y="208"/>
                </a:cxn>
                <a:cxn ang="0">
                  <a:pos x="108" y="114"/>
                </a:cxn>
                <a:cxn ang="0">
                  <a:pos x="66" y="114"/>
                </a:cxn>
                <a:cxn ang="0">
                  <a:pos x="24" y="152"/>
                </a:cxn>
                <a:cxn ang="0">
                  <a:pos x="0" y="128"/>
                </a:cxn>
              </a:cxnLst>
              <a:rect l="0" t="0" r="r" b="b"/>
              <a:pathLst>
                <a:path w="242" h="242">
                  <a:moveTo>
                    <a:pt x="0" y="128"/>
                  </a:moveTo>
                  <a:lnTo>
                    <a:pt x="136" y="0"/>
                  </a:lnTo>
                  <a:lnTo>
                    <a:pt x="160" y="26"/>
                  </a:lnTo>
                  <a:lnTo>
                    <a:pt x="100" y="82"/>
                  </a:lnTo>
                  <a:lnTo>
                    <a:pt x="208" y="78"/>
                  </a:lnTo>
                  <a:lnTo>
                    <a:pt x="242" y="112"/>
                  </a:lnTo>
                  <a:lnTo>
                    <a:pt x="144" y="114"/>
                  </a:lnTo>
                  <a:lnTo>
                    <a:pt x="108" y="242"/>
                  </a:lnTo>
                  <a:lnTo>
                    <a:pt x="76" y="208"/>
                  </a:lnTo>
                  <a:lnTo>
                    <a:pt x="108" y="114"/>
                  </a:lnTo>
                  <a:lnTo>
                    <a:pt x="66" y="114"/>
                  </a:lnTo>
                  <a:lnTo>
                    <a:pt x="24" y="152"/>
                  </a:lnTo>
                  <a:lnTo>
                    <a:pt x="0" y="128"/>
                  </a:lnTo>
                  <a:close/>
                </a:path>
              </a:pathLst>
            </a:custGeom>
            <a:solidFill>
              <a:schemeClr val="bg1"/>
            </a:solidFill>
            <a:ln w="2">
              <a:noFill/>
              <a:prstDash val="solid"/>
              <a:round/>
              <a:headEnd/>
              <a:tailEnd/>
            </a:ln>
          </p:spPr>
          <p:txBody>
            <a:bodyPr/>
            <a:lstStyle/>
            <a:p>
              <a:pPr>
                <a:defRPr/>
              </a:pPr>
              <a:endParaRPr lang="tr-TR"/>
            </a:p>
          </p:txBody>
        </p:sp>
        <p:sp>
          <p:nvSpPr>
            <p:cNvPr id="82" name="Freeform 30"/>
            <p:cNvSpPr>
              <a:spLocks/>
            </p:cNvSpPr>
            <p:nvPr userDrawn="1"/>
          </p:nvSpPr>
          <p:spPr bwMode="auto">
            <a:xfrm>
              <a:off x="3335000" y="4769001"/>
              <a:ext cx="120689" cy="131773"/>
            </a:xfrm>
            <a:custGeom>
              <a:avLst/>
              <a:gdLst/>
              <a:ahLst/>
              <a:cxnLst>
                <a:cxn ang="0">
                  <a:pos x="0" y="140"/>
                </a:cxn>
                <a:cxn ang="0">
                  <a:pos x="122" y="0"/>
                </a:cxn>
                <a:cxn ang="0">
                  <a:pos x="148" y="22"/>
                </a:cxn>
                <a:cxn ang="0">
                  <a:pos x="26" y="164"/>
                </a:cxn>
                <a:cxn ang="0">
                  <a:pos x="0" y="140"/>
                </a:cxn>
                <a:cxn ang="0">
                  <a:pos x="0" y="140"/>
                </a:cxn>
              </a:cxnLst>
              <a:rect l="0" t="0" r="r" b="b"/>
              <a:pathLst>
                <a:path w="148" h="164">
                  <a:moveTo>
                    <a:pt x="0" y="140"/>
                  </a:moveTo>
                  <a:lnTo>
                    <a:pt x="122" y="0"/>
                  </a:lnTo>
                  <a:lnTo>
                    <a:pt x="148" y="22"/>
                  </a:lnTo>
                  <a:lnTo>
                    <a:pt x="26" y="164"/>
                  </a:lnTo>
                  <a:lnTo>
                    <a:pt x="0" y="140"/>
                  </a:lnTo>
                  <a:lnTo>
                    <a:pt x="0" y="140"/>
                  </a:lnTo>
                  <a:close/>
                </a:path>
              </a:pathLst>
            </a:custGeom>
            <a:solidFill>
              <a:schemeClr val="bg1"/>
            </a:solidFill>
            <a:ln w="2">
              <a:noFill/>
              <a:prstDash val="solid"/>
              <a:round/>
              <a:headEnd/>
              <a:tailEnd/>
            </a:ln>
          </p:spPr>
          <p:txBody>
            <a:bodyPr/>
            <a:lstStyle/>
            <a:p>
              <a:pPr>
                <a:defRPr/>
              </a:pPr>
              <a:endParaRPr lang="tr-TR"/>
            </a:p>
          </p:txBody>
        </p:sp>
        <p:sp>
          <p:nvSpPr>
            <p:cNvPr id="83" name="Freeform 31"/>
            <p:cNvSpPr>
              <a:spLocks/>
            </p:cNvSpPr>
            <p:nvPr userDrawn="1"/>
          </p:nvSpPr>
          <p:spPr bwMode="auto">
            <a:xfrm>
              <a:off x="3444717" y="4736058"/>
              <a:ext cx="38403" cy="38432"/>
            </a:xfrm>
            <a:custGeom>
              <a:avLst/>
              <a:gdLst/>
              <a:ahLst/>
              <a:cxnLst>
                <a:cxn ang="0">
                  <a:pos x="0" y="26"/>
                </a:cxn>
                <a:cxn ang="0">
                  <a:pos x="22" y="0"/>
                </a:cxn>
                <a:cxn ang="0">
                  <a:pos x="48" y="22"/>
                </a:cxn>
                <a:cxn ang="0">
                  <a:pos x="26" y="48"/>
                </a:cxn>
                <a:cxn ang="0">
                  <a:pos x="0" y="26"/>
                </a:cxn>
              </a:cxnLst>
              <a:rect l="0" t="0" r="r" b="b"/>
              <a:pathLst>
                <a:path w="48" h="48">
                  <a:moveTo>
                    <a:pt x="0" y="26"/>
                  </a:moveTo>
                  <a:lnTo>
                    <a:pt x="22" y="0"/>
                  </a:lnTo>
                  <a:lnTo>
                    <a:pt x="48" y="22"/>
                  </a:lnTo>
                  <a:lnTo>
                    <a:pt x="26" y="48"/>
                  </a:lnTo>
                  <a:lnTo>
                    <a:pt x="0" y="26"/>
                  </a:lnTo>
                  <a:close/>
                </a:path>
              </a:pathLst>
            </a:custGeom>
            <a:solidFill>
              <a:schemeClr val="bg1"/>
            </a:solidFill>
            <a:ln w="2">
              <a:noFill/>
              <a:prstDash val="solid"/>
              <a:round/>
              <a:headEnd/>
              <a:tailEnd/>
            </a:ln>
          </p:spPr>
          <p:txBody>
            <a:bodyPr/>
            <a:lstStyle/>
            <a:p>
              <a:pPr>
                <a:defRPr/>
              </a:pPr>
              <a:endParaRPr lang="tr-TR"/>
            </a:p>
          </p:txBody>
        </p:sp>
        <p:sp>
          <p:nvSpPr>
            <p:cNvPr id="84" name="Freeform 32"/>
            <p:cNvSpPr>
              <a:spLocks/>
            </p:cNvSpPr>
            <p:nvPr userDrawn="1"/>
          </p:nvSpPr>
          <p:spPr bwMode="auto">
            <a:xfrm>
              <a:off x="3406318" y="4790963"/>
              <a:ext cx="159088" cy="170205"/>
            </a:xfrm>
            <a:custGeom>
              <a:avLst/>
              <a:gdLst/>
              <a:ahLst/>
              <a:cxnLst>
                <a:cxn ang="0">
                  <a:pos x="0" y="186"/>
                </a:cxn>
                <a:cxn ang="0">
                  <a:pos x="50" y="124"/>
                </a:cxn>
                <a:cxn ang="0">
                  <a:pos x="68" y="0"/>
                </a:cxn>
                <a:cxn ang="0">
                  <a:pos x="100" y="26"/>
                </a:cxn>
                <a:cxn ang="0">
                  <a:pos x="86" y="110"/>
                </a:cxn>
                <a:cxn ang="0">
                  <a:pos x="164" y="78"/>
                </a:cxn>
                <a:cxn ang="0">
                  <a:pos x="194" y="102"/>
                </a:cxn>
                <a:cxn ang="0">
                  <a:pos x="76" y="146"/>
                </a:cxn>
                <a:cxn ang="0">
                  <a:pos x="28" y="208"/>
                </a:cxn>
                <a:cxn ang="0">
                  <a:pos x="0" y="186"/>
                </a:cxn>
              </a:cxnLst>
              <a:rect l="0" t="0" r="r" b="b"/>
              <a:pathLst>
                <a:path w="194" h="208">
                  <a:moveTo>
                    <a:pt x="0" y="186"/>
                  </a:moveTo>
                  <a:lnTo>
                    <a:pt x="50" y="124"/>
                  </a:lnTo>
                  <a:lnTo>
                    <a:pt x="68" y="0"/>
                  </a:lnTo>
                  <a:lnTo>
                    <a:pt x="100" y="26"/>
                  </a:lnTo>
                  <a:lnTo>
                    <a:pt x="86" y="110"/>
                  </a:lnTo>
                  <a:lnTo>
                    <a:pt x="164" y="78"/>
                  </a:lnTo>
                  <a:lnTo>
                    <a:pt x="194" y="102"/>
                  </a:lnTo>
                  <a:lnTo>
                    <a:pt x="76" y="146"/>
                  </a:lnTo>
                  <a:lnTo>
                    <a:pt x="28" y="208"/>
                  </a:lnTo>
                  <a:lnTo>
                    <a:pt x="0" y="186"/>
                  </a:lnTo>
                  <a:close/>
                </a:path>
              </a:pathLst>
            </a:custGeom>
            <a:solidFill>
              <a:schemeClr val="bg1"/>
            </a:solidFill>
            <a:ln w="2">
              <a:noFill/>
              <a:prstDash val="solid"/>
              <a:round/>
              <a:headEnd/>
              <a:tailEnd/>
            </a:ln>
          </p:spPr>
          <p:txBody>
            <a:bodyPr/>
            <a:lstStyle/>
            <a:p>
              <a:pPr>
                <a:defRPr/>
              </a:pPr>
              <a:endParaRPr lang="tr-TR"/>
            </a:p>
          </p:txBody>
        </p:sp>
        <p:sp>
          <p:nvSpPr>
            <p:cNvPr id="85" name="Freeform 33"/>
            <p:cNvSpPr>
              <a:spLocks/>
            </p:cNvSpPr>
            <p:nvPr userDrawn="1"/>
          </p:nvSpPr>
          <p:spPr bwMode="auto">
            <a:xfrm>
              <a:off x="3483120" y="4873320"/>
              <a:ext cx="175548" cy="192171"/>
            </a:xfrm>
            <a:custGeom>
              <a:avLst/>
              <a:gdLst/>
              <a:ahLst/>
              <a:cxnLst>
                <a:cxn ang="0">
                  <a:pos x="0" y="150"/>
                </a:cxn>
                <a:cxn ang="0">
                  <a:pos x="108" y="0"/>
                </a:cxn>
                <a:cxn ang="0">
                  <a:pos x="212" y="76"/>
                </a:cxn>
                <a:cxn ang="0">
                  <a:pos x="194" y="102"/>
                </a:cxn>
                <a:cxn ang="0">
                  <a:pos x="118" y="46"/>
                </a:cxn>
                <a:cxn ang="0">
                  <a:pos x="94" y="80"/>
                </a:cxn>
                <a:cxn ang="0">
                  <a:pos x="164" y="130"/>
                </a:cxn>
                <a:cxn ang="0">
                  <a:pos x="146" y="156"/>
                </a:cxn>
                <a:cxn ang="0">
                  <a:pos x="76" y="104"/>
                </a:cxn>
                <a:cxn ang="0">
                  <a:pos x="46" y="146"/>
                </a:cxn>
                <a:cxn ang="0">
                  <a:pos x="124" y="202"/>
                </a:cxn>
                <a:cxn ang="0">
                  <a:pos x="106" y="228"/>
                </a:cxn>
                <a:cxn ang="0">
                  <a:pos x="0" y="150"/>
                </a:cxn>
              </a:cxnLst>
              <a:rect l="0" t="0" r="r" b="b"/>
              <a:pathLst>
                <a:path w="212" h="228">
                  <a:moveTo>
                    <a:pt x="0" y="150"/>
                  </a:moveTo>
                  <a:lnTo>
                    <a:pt x="108" y="0"/>
                  </a:lnTo>
                  <a:lnTo>
                    <a:pt x="212" y="76"/>
                  </a:lnTo>
                  <a:lnTo>
                    <a:pt x="194" y="102"/>
                  </a:lnTo>
                  <a:lnTo>
                    <a:pt x="118" y="46"/>
                  </a:lnTo>
                  <a:lnTo>
                    <a:pt x="94" y="80"/>
                  </a:lnTo>
                  <a:lnTo>
                    <a:pt x="164" y="130"/>
                  </a:lnTo>
                  <a:lnTo>
                    <a:pt x="146" y="156"/>
                  </a:lnTo>
                  <a:lnTo>
                    <a:pt x="76" y="104"/>
                  </a:lnTo>
                  <a:lnTo>
                    <a:pt x="46" y="146"/>
                  </a:lnTo>
                  <a:lnTo>
                    <a:pt x="124" y="202"/>
                  </a:lnTo>
                  <a:lnTo>
                    <a:pt x="106" y="228"/>
                  </a:lnTo>
                  <a:lnTo>
                    <a:pt x="0" y="150"/>
                  </a:lnTo>
                  <a:close/>
                </a:path>
              </a:pathLst>
            </a:custGeom>
            <a:solidFill>
              <a:schemeClr val="bg1"/>
            </a:solidFill>
            <a:ln w="2">
              <a:noFill/>
              <a:prstDash val="solid"/>
              <a:round/>
              <a:headEnd/>
              <a:tailEnd/>
            </a:ln>
          </p:spPr>
          <p:txBody>
            <a:bodyPr/>
            <a:lstStyle/>
            <a:p>
              <a:pPr>
                <a:defRPr/>
              </a:pPr>
              <a:endParaRPr lang="tr-TR"/>
            </a:p>
          </p:txBody>
        </p:sp>
        <p:sp>
          <p:nvSpPr>
            <p:cNvPr id="86" name="Freeform 34"/>
            <p:cNvSpPr>
              <a:spLocks/>
            </p:cNvSpPr>
            <p:nvPr userDrawn="1"/>
          </p:nvSpPr>
          <p:spPr bwMode="auto">
            <a:xfrm>
              <a:off x="3669640" y="4961169"/>
              <a:ext cx="142633" cy="170209"/>
            </a:xfrm>
            <a:custGeom>
              <a:avLst/>
              <a:gdLst/>
              <a:ahLst/>
              <a:cxnLst>
                <a:cxn ang="0">
                  <a:pos x="0" y="194"/>
                </a:cxn>
                <a:cxn ang="0">
                  <a:pos x="30" y="0"/>
                </a:cxn>
                <a:cxn ang="0">
                  <a:pos x="62" y="18"/>
                </a:cxn>
                <a:cxn ang="0">
                  <a:pos x="40" y="160"/>
                </a:cxn>
                <a:cxn ang="0">
                  <a:pos x="140" y="56"/>
                </a:cxn>
                <a:cxn ang="0">
                  <a:pos x="172" y="74"/>
                </a:cxn>
                <a:cxn ang="0">
                  <a:pos x="34" y="212"/>
                </a:cxn>
                <a:cxn ang="0">
                  <a:pos x="0" y="194"/>
                </a:cxn>
              </a:cxnLst>
              <a:rect l="0" t="0" r="r" b="b"/>
              <a:pathLst>
                <a:path w="172" h="212">
                  <a:moveTo>
                    <a:pt x="0" y="194"/>
                  </a:moveTo>
                  <a:lnTo>
                    <a:pt x="30" y="0"/>
                  </a:lnTo>
                  <a:lnTo>
                    <a:pt x="62" y="18"/>
                  </a:lnTo>
                  <a:lnTo>
                    <a:pt x="40" y="160"/>
                  </a:lnTo>
                  <a:lnTo>
                    <a:pt x="140" y="56"/>
                  </a:lnTo>
                  <a:lnTo>
                    <a:pt x="172" y="74"/>
                  </a:lnTo>
                  <a:lnTo>
                    <a:pt x="34" y="212"/>
                  </a:lnTo>
                  <a:lnTo>
                    <a:pt x="0" y="194"/>
                  </a:lnTo>
                  <a:close/>
                </a:path>
              </a:pathLst>
            </a:custGeom>
            <a:solidFill>
              <a:schemeClr val="bg1"/>
            </a:solidFill>
            <a:ln w="2">
              <a:noFill/>
              <a:prstDash val="solid"/>
              <a:round/>
              <a:headEnd/>
              <a:tailEnd/>
            </a:ln>
          </p:spPr>
          <p:txBody>
            <a:bodyPr/>
            <a:lstStyle/>
            <a:p>
              <a:pPr>
                <a:defRPr/>
              </a:pPr>
              <a:endParaRPr lang="tr-TR"/>
            </a:p>
          </p:txBody>
        </p:sp>
        <p:sp>
          <p:nvSpPr>
            <p:cNvPr id="87" name="Freeform 35"/>
            <p:cNvSpPr>
              <a:spLocks/>
            </p:cNvSpPr>
            <p:nvPr userDrawn="1"/>
          </p:nvSpPr>
          <p:spPr bwMode="auto">
            <a:xfrm>
              <a:off x="3773869" y="5038036"/>
              <a:ext cx="142633" cy="159228"/>
            </a:xfrm>
            <a:custGeom>
              <a:avLst/>
              <a:gdLst/>
              <a:ahLst/>
              <a:cxnLst>
                <a:cxn ang="0">
                  <a:pos x="8" y="66"/>
                </a:cxn>
                <a:cxn ang="0">
                  <a:pos x="8" y="66"/>
                </a:cxn>
                <a:cxn ang="0">
                  <a:pos x="16" y="52"/>
                </a:cxn>
                <a:cxn ang="0">
                  <a:pos x="22" y="38"/>
                </a:cxn>
                <a:cxn ang="0">
                  <a:pos x="30" y="28"/>
                </a:cxn>
                <a:cxn ang="0">
                  <a:pos x="40" y="20"/>
                </a:cxn>
                <a:cxn ang="0">
                  <a:pos x="40" y="20"/>
                </a:cxn>
                <a:cxn ang="0">
                  <a:pos x="48" y="12"/>
                </a:cxn>
                <a:cxn ang="0">
                  <a:pos x="58" y="6"/>
                </a:cxn>
                <a:cxn ang="0">
                  <a:pos x="68" y="2"/>
                </a:cxn>
                <a:cxn ang="0">
                  <a:pos x="78" y="0"/>
                </a:cxn>
                <a:cxn ang="0">
                  <a:pos x="78" y="0"/>
                </a:cxn>
                <a:cxn ang="0">
                  <a:pos x="90" y="0"/>
                </a:cxn>
                <a:cxn ang="0">
                  <a:pos x="100" y="0"/>
                </a:cxn>
                <a:cxn ang="0">
                  <a:pos x="112" y="4"/>
                </a:cxn>
                <a:cxn ang="0">
                  <a:pos x="124" y="8"/>
                </a:cxn>
                <a:cxn ang="0">
                  <a:pos x="124" y="8"/>
                </a:cxn>
                <a:cxn ang="0">
                  <a:pos x="140" y="16"/>
                </a:cxn>
                <a:cxn ang="0">
                  <a:pos x="152" y="26"/>
                </a:cxn>
                <a:cxn ang="0">
                  <a:pos x="162" y="38"/>
                </a:cxn>
                <a:cxn ang="0">
                  <a:pos x="170" y="54"/>
                </a:cxn>
                <a:cxn ang="0">
                  <a:pos x="170" y="54"/>
                </a:cxn>
                <a:cxn ang="0">
                  <a:pos x="174" y="70"/>
                </a:cxn>
                <a:cxn ang="0">
                  <a:pos x="176" y="88"/>
                </a:cxn>
                <a:cxn ang="0">
                  <a:pos x="172" y="108"/>
                </a:cxn>
                <a:cxn ang="0">
                  <a:pos x="166" y="128"/>
                </a:cxn>
                <a:cxn ang="0">
                  <a:pos x="166" y="128"/>
                </a:cxn>
                <a:cxn ang="0">
                  <a:pos x="156" y="148"/>
                </a:cxn>
                <a:cxn ang="0">
                  <a:pos x="144" y="164"/>
                </a:cxn>
                <a:cxn ang="0">
                  <a:pos x="130" y="178"/>
                </a:cxn>
                <a:cxn ang="0">
                  <a:pos x="114" y="186"/>
                </a:cxn>
                <a:cxn ang="0">
                  <a:pos x="114" y="186"/>
                </a:cxn>
                <a:cxn ang="0">
                  <a:pos x="100" y="192"/>
                </a:cxn>
                <a:cxn ang="0">
                  <a:pos x="84" y="192"/>
                </a:cxn>
                <a:cxn ang="0">
                  <a:pos x="68" y="192"/>
                </a:cxn>
                <a:cxn ang="0">
                  <a:pos x="52" y="186"/>
                </a:cxn>
                <a:cxn ang="0">
                  <a:pos x="52" y="186"/>
                </a:cxn>
                <a:cxn ang="0">
                  <a:pos x="36" y="178"/>
                </a:cxn>
                <a:cxn ang="0">
                  <a:pos x="22" y="168"/>
                </a:cxn>
                <a:cxn ang="0">
                  <a:pos x="12" y="156"/>
                </a:cxn>
                <a:cxn ang="0">
                  <a:pos x="4" y="142"/>
                </a:cxn>
                <a:cxn ang="0">
                  <a:pos x="4" y="142"/>
                </a:cxn>
                <a:cxn ang="0">
                  <a:pos x="0" y="124"/>
                </a:cxn>
                <a:cxn ang="0">
                  <a:pos x="0" y="106"/>
                </a:cxn>
                <a:cxn ang="0">
                  <a:pos x="2" y="86"/>
                </a:cxn>
                <a:cxn ang="0">
                  <a:pos x="8" y="66"/>
                </a:cxn>
                <a:cxn ang="0">
                  <a:pos x="8" y="66"/>
                </a:cxn>
              </a:cxnLst>
              <a:rect l="0" t="0" r="r" b="b"/>
              <a:pathLst>
                <a:path w="176" h="192">
                  <a:moveTo>
                    <a:pt x="8" y="66"/>
                  </a:moveTo>
                  <a:lnTo>
                    <a:pt x="8" y="66"/>
                  </a:lnTo>
                  <a:lnTo>
                    <a:pt x="16" y="52"/>
                  </a:lnTo>
                  <a:lnTo>
                    <a:pt x="22" y="38"/>
                  </a:lnTo>
                  <a:lnTo>
                    <a:pt x="30" y="28"/>
                  </a:lnTo>
                  <a:lnTo>
                    <a:pt x="40" y="20"/>
                  </a:lnTo>
                  <a:lnTo>
                    <a:pt x="40" y="20"/>
                  </a:lnTo>
                  <a:lnTo>
                    <a:pt x="48" y="12"/>
                  </a:lnTo>
                  <a:lnTo>
                    <a:pt x="58" y="6"/>
                  </a:lnTo>
                  <a:lnTo>
                    <a:pt x="68" y="2"/>
                  </a:lnTo>
                  <a:lnTo>
                    <a:pt x="78" y="0"/>
                  </a:lnTo>
                  <a:lnTo>
                    <a:pt x="78" y="0"/>
                  </a:lnTo>
                  <a:lnTo>
                    <a:pt x="90" y="0"/>
                  </a:lnTo>
                  <a:lnTo>
                    <a:pt x="100" y="0"/>
                  </a:lnTo>
                  <a:lnTo>
                    <a:pt x="112" y="4"/>
                  </a:lnTo>
                  <a:lnTo>
                    <a:pt x="124" y="8"/>
                  </a:lnTo>
                  <a:lnTo>
                    <a:pt x="124" y="8"/>
                  </a:lnTo>
                  <a:lnTo>
                    <a:pt x="140" y="16"/>
                  </a:lnTo>
                  <a:lnTo>
                    <a:pt x="152" y="26"/>
                  </a:lnTo>
                  <a:lnTo>
                    <a:pt x="162" y="38"/>
                  </a:lnTo>
                  <a:lnTo>
                    <a:pt x="170" y="54"/>
                  </a:lnTo>
                  <a:lnTo>
                    <a:pt x="170" y="54"/>
                  </a:lnTo>
                  <a:lnTo>
                    <a:pt x="174" y="70"/>
                  </a:lnTo>
                  <a:lnTo>
                    <a:pt x="176" y="88"/>
                  </a:lnTo>
                  <a:lnTo>
                    <a:pt x="172" y="108"/>
                  </a:lnTo>
                  <a:lnTo>
                    <a:pt x="166" y="128"/>
                  </a:lnTo>
                  <a:lnTo>
                    <a:pt x="166" y="128"/>
                  </a:lnTo>
                  <a:lnTo>
                    <a:pt x="156" y="148"/>
                  </a:lnTo>
                  <a:lnTo>
                    <a:pt x="144" y="164"/>
                  </a:lnTo>
                  <a:lnTo>
                    <a:pt x="130" y="178"/>
                  </a:lnTo>
                  <a:lnTo>
                    <a:pt x="114" y="186"/>
                  </a:lnTo>
                  <a:lnTo>
                    <a:pt x="114" y="186"/>
                  </a:lnTo>
                  <a:lnTo>
                    <a:pt x="100" y="192"/>
                  </a:lnTo>
                  <a:lnTo>
                    <a:pt x="84" y="192"/>
                  </a:lnTo>
                  <a:lnTo>
                    <a:pt x="68" y="192"/>
                  </a:lnTo>
                  <a:lnTo>
                    <a:pt x="52" y="186"/>
                  </a:lnTo>
                  <a:lnTo>
                    <a:pt x="52" y="186"/>
                  </a:lnTo>
                  <a:lnTo>
                    <a:pt x="36" y="178"/>
                  </a:lnTo>
                  <a:lnTo>
                    <a:pt x="22" y="168"/>
                  </a:lnTo>
                  <a:lnTo>
                    <a:pt x="12" y="156"/>
                  </a:lnTo>
                  <a:lnTo>
                    <a:pt x="4" y="142"/>
                  </a:lnTo>
                  <a:lnTo>
                    <a:pt x="4" y="142"/>
                  </a:lnTo>
                  <a:lnTo>
                    <a:pt x="0" y="124"/>
                  </a:lnTo>
                  <a:lnTo>
                    <a:pt x="0" y="106"/>
                  </a:lnTo>
                  <a:lnTo>
                    <a:pt x="2" y="86"/>
                  </a:lnTo>
                  <a:lnTo>
                    <a:pt x="8" y="66"/>
                  </a:lnTo>
                  <a:lnTo>
                    <a:pt x="8" y="66"/>
                  </a:lnTo>
                  <a:close/>
                </a:path>
              </a:pathLst>
            </a:custGeom>
            <a:solidFill>
              <a:schemeClr val="bg1"/>
            </a:solidFill>
            <a:ln w="2">
              <a:noFill/>
              <a:prstDash val="solid"/>
              <a:round/>
              <a:headEnd/>
              <a:tailEnd/>
            </a:ln>
          </p:spPr>
          <p:txBody>
            <a:bodyPr/>
            <a:lstStyle/>
            <a:p>
              <a:pPr>
                <a:defRPr/>
              </a:pPr>
              <a:endParaRPr lang="tr-TR"/>
            </a:p>
          </p:txBody>
        </p:sp>
        <p:sp>
          <p:nvSpPr>
            <p:cNvPr id="88" name="Freeform 37"/>
            <p:cNvSpPr>
              <a:spLocks/>
            </p:cNvSpPr>
            <p:nvPr userDrawn="1"/>
          </p:nvSpPr>
          <p:spPr bwMode="auto">
            <a:xfrm>
              <a:off x="3900046" y="5076472"/>
              <a:ext cx="104230" cy="175698"/>
            </a:xfrm>
            <a:custGeom>
              <a:avLst/>
              <a:gdLst/>
              <a:ahLst/>
              <a:cxnLst>
                <a:cxn ang="0">
                  <a:pos x="0" y="176"/>
                </a:cxn>
                <a:cxn ang="0">
                  <a:pos x="60" y="0"/>
                </a:cxn>
                <a:cxn ang="0">
                  <a:pos x="94" y="12"/>
                </a:cxn>
                <a:cxn ang="0">
                  <a:pos x="44" y="158"/>
                </a:cxn>
                <a:cxn ang="0">
                  <a:pos x="126" y="186"/>
                </a:cxn>
                <a:cxn ang="0">
                  <a:pos x="116" y="216"/>
                </a:cxn>
                <a:cxn ang="0">
                  <a:pos x="0" y="176"/>
                </a:cxn>
              </a:cxnLst>
              <a:rect l="0" t="0" r="r" b="b"/>
              <a:pathLst>
                <a:path w="126" h="216">
                  <a:moveTo>
                    <a:pt x="0" y="176"/>
                  </a:moveTo>
                  <a:lnTo>
                    <a:pt x="60" y="0"/>
                  </a:lnTo>
                  <a:lnTo>
                    <a:pt x="94" y="12"/>
                  </a:lnTo>
                  <a:lnTo>
                    <a:pt x="44" y="158"/>
                  </a:lnTo>
                  <a:lnTo>
                    <a:pt x="126" y="186"/>
                  </a:lnTo>
                  <a:lnTo>
                    <a:pt x="116" y="216"/>
                  </a:lnTo>
                  <a:lnTo>
                    <a:pt x="0" y="176"/>
                  </a:lnTo>
                  <a:close/>
                </a:path>
              </a:pathLst>
            </a:custGeom>
            <a:solidFill>
              <a:schemeClr val="bg1"/>
            </a:solidFill>
            <a:ln w="2">
              <a:noFill/>
              <a:prstDash val="solid"/>
              <a:round/>
              <a:headEnd/>
              <a:tailEnd/>
            </a:ln>
          </p:spPr>
          <p:txBody>
            <a:bodyPr/>
            <a:lstStyle/>
            <a:p>
              <a:pPr>
                <a:defRPr/>
              </a:pPr>
              <a:endParaRPr lang="tr-TR"/>
            </a:p>
          </p:txBody>
        </p:sp>
        <p:sp>
          <p:nvSpPr>
            <p:cNvPr id="89" name="Freeform 38"/>
            <p:cNvSpPr>
              <a:spLocks/>
            </p:cNvSpPr>
            <p:nvPr userDrawn="1"/>
          </p:nvSpPr>
          <p:spPr bwMode="auto">
            <a:xfrm>
              <a:off x="4015247" y="5109415"/>
              <a:ext cx="142633" cy="175698"/>
            </a:xfrm>
            <a:custGeom>
              <a:avLst/>
              <a:gdLst/>
              <a:ahLst/>
              <a:cxnLst>
                <a:cxn ang="0">
                  <a:pos x="0" y="180"/>
                </a:cxn>
                <a:cxn ang="0">
                  <a:pos x="44" y="0"/>
                </a:cxn>
                <a:cxn ang="0">
                  <a:pos x="170" y="32"/>
                </a:cxn>
                <a:cxn ang="0">
                  <a:pos x="162" y="62"/>
                </a:cxn>
                <a:cxn ang="0">
                  <a:pos x="70" y="38"/>
                </a:cxn>
                <a:cxn ang="0">
                  <a:pos x="60" y="80"/>
                </a:cxn>
                <a:cxn ang="0">
                  <a:pos x="146" y="100"/>
                </a:cxn>
                <a:cxn ang="0">
                  <a:pos x="138" y="130"/>
                </a:cxn>
                <a:cxn ang="0">
                  <a:pos x="54" y="110"/>
                </a:cxn>
                <a:cxn ang="0">
                  <a:pos x="42" y="158"/>
                </a:cxn>
                <a:cxn ang="0">
                  <a:pos x="136" y="182"/>
                </a:cxn>
                <a:cxn ang="0">
                  <a:pos x="128" y="212"/>
                </a:cxn>
                <a:cxn ang="0">
                  <a:pos x="0" y="180"/>
                </a:cxn>
              </a:cxnLst>
              <a:rect l="0" t="0" r="r" b="b"/>
              <a:pathLst>
                <a:path w="170" h="212">
                  <a:moveTo>
                    <a:pt x="0" y="180"/>
                  </a:moveTo>
                  <a:lnTo>
                    <a:pt x="44" y="0"/>
                  </a:lnTo>
                  <a:lnTo>
                    <a:pt x="170" y="32"/>
                  </a:lnTo>
                  <a:lnTo>
                    <a:pt x="162" y="62"/>
                  </a:lnTo>
                  <a:lnTo>
                    <a:pt x="70" y="38"/>
                  </a:lnTo>
                  <a:lnTo>
                    <a:pt x="60" y="80"/>
                  </a:lnTo>
                  <a:lnTo>
                    <a:pt x="146" y="100"/>
                  </a:lnTo>
                  <a:lnTo>
                    <a:pt x="138" y="130"/>
                  </a:lnTo>
                  <a:lnTo>
                    <a:pt x="54" y="110"/>
                  </a:lnTo>
                  <a:lnTo>
                    <a:pt x="42" y="158"/>
                  </a:lnTo>
                  <a:lnTo>
                    <a:pt x="136" y="182"/>
                  </a:lnTo>
                  <a:lnTo>
                    <a:pt x="128" y="212"/>
                  </a:lnTo>
                  <a:lnTo>
                    <a:pt x="0" y="180"/>
                  </a:lnTo>
                  <a:close/>
                </a:path>
              </a:pathLst>
            </a:custGeom>
            <a:solidFill>
              <a:schemeClr val="bg1"/>
            </a:solidFill>
            <a:ln w="2">
              <a:noFill/>
              <a:prstDash val="solid"/>
              <a:round/>
              <a:headEnd/>
              <a:tailEnd/>
            </a:ln>
          </p:spPr>
          <p:txBody>
            <a:bodyPr/>
            <a:lstStyle/>
            <a:p>
              <a:pPr>
                <a:defRPr/>
              </a:pPr>
              <a:endParaRPr lang="tr-TR"/>
            </a:p>
          </p:txBody>
        </p:sp>
        <p:sp>
          <p:nvSpPr>
            <p:cNvPr id="90" name="Freeform 39"/>
            <p:cNvSpPr>
              <a:spLocks/>
            </p:cNvSpPr>
            <p:nvPr userDrawn="1"/>
          </p:nvSpPr>
          <p:spPr bwMode="auto">
            <a:xfrm>
              <a:off x="4163368" y="5131377"/>
              <a:ext cx="131661" cy="170205"/>
            </a:xfrm>
            <a:custGeom>
              <a:avLst/>
              <a:gdLst/>
              <a:ahLst/>
              <a:cxnLst>
                <a:cxn ang="0">
                  <a:pos x="26" y="194"/>
                </a:cxn>
                <a:cxn ang="0">
                  <a:pos x="42" y="118"/>
                </a:cxn>
                <a:cxn ang="0">
                  <a:pos x="0" y="0"/>
                </a:cxn>
                <a:cxn ang="0">
                  <a:pos x="40" y="8"/>
                </a:cxn>
                <a:cxn ang="0">
                  <a:pos x="66" y="88"/>
                </a:cxn>
                <a:cxn ang="0">
                  <a:pos x="120" y="24"/>
                </a:cxn>
                <a:cxn ang="0">
                  <a:pos x="160" y="30"/>
                </a:cxn>
                <a:cxn ang="0">
                  <a:pos x="76" y="124"/>
                </a:cxn>
                <a:cxn ang="0">
                  <a:pos x="62" y="202"/>
                </a:cxn>
                <a:cxn ang="0">
                  <a:pos x="26" y="194"/>
                </a:cxn>
              </a:cxnLst>
              <a:rect l="0" t="0" r="r" b="b"/>
              <a:pathLst>
                <a:path w="160" h="202">
                  <a:moveTo>
                    <a:pt x="26" y="194"/>
                  </a:moveTo>
                  <a:lnTo>
                    <a:pt x="42" y="118"/>
                  </a:lnTo>
                  <a:lnTo>
                    <a:pt x="0" y="0"/>
                  </a:lnTo>
                  <a:lnTo>
                    <a:pt x="40" y="8"/>
                  </a:lnTo>
                  <a:lnTo>
                    <a:pt x="66" y="88"/>
                  </a:lnTo>
                  <a:lnTo>
                    <a:pt x="120" y="24"/>
                  </a:lnTo>
                  <a:lnTo>
                    <a:pt x="160" y="30"/>
                  </a:lnTo>
                  <a:lnTo>
                    <a:pt x="76" y="124"/>
                  </a:lnTo>
                  <a:lnTo>
                    <a:pt x="62" y="202"/>
                  </a:lnTo>
                  <a:lnTo>
                    <a:pt x="26" y="194"/>
                  </a:lnTo>
                  <a:close/>
                </a:path>
              </a:pathLst>
            </a:custGeom>
            <a:solidFill>
              <a:schemeClr val="bg1"/>
            </a:solidFill>
            <a:ln w="2">
              <a:noFill/>
              <a:prstDash val="solid"/>
              <a:round/>
              <a:headEnd/>
              <a:tailEnd/>
            </a:ln>
          </p:spPr>
          <p:txBody>
            <a:bodyPr/>
            <a:lstStyle/>
            <a:p>
              <a:pPr>
                <a:defRPr/>
              </a:pPr>
              <a:endParaRPr lang="tr-TR"/>
            </a:p>
          </p:txBody>
        </p:sp>
        <p:sp>
          <p:nvSpPr>
            <p:cNvPr id="91" name="Freeform 40"/>
            <p:cNvSpPr>
              <a:spLocks/>
            </p:cNvSpPr>
            <p:nvPr userDrawn="1"/>
          </p:nvSpPr>
          <p:spPr bwMode="auto">
            <a:xfrm>
              <a:off x="4278569" y="5153340"/>
              <a:ext cx="120689" cy="159224"/>
            </a:xfrm>
            <a:custGeom>
              <a:avLst/>
              <a:gdLst/>
              <a:ahLst/>
              <a:cxnLst>
                <a:cxn ang="0">
                  <a:pos x="16" y="0"/>
                </a:cxn>
                <a:cxn ang="0">
                  <a:pos x="84" y="6"/>
                </a:cxn>
                <a:cxn ang="0">
                  <a:pos x="84" y="6"/>
                </a:cxn>
                <a:cxn ang="0">
                  <a:pos x="108" y="10"/>
                </a:cxn>
                <a:cxn ang="0">
                  <a:pos x="124" y="14"/>
                </a:cxn>
                <a:cxn ang="0">
                  <a:pos x="124" y="14"/>
                </a:cxn>
                <a:cxn ang="0">
                  <a:pos x="134" y="22"/>
                </a:cxn>
                <a:cxn ang="0">
                  <a:pos x="142" y="32"/>
                </a:cxn>
                <a:cxn ang="0">
                  <a:pos x="142" y="32"/>
                </a:cxn>
                <a:cxn ang="0">
                  <a:pos x="146" y="44"/>
                </a:cxn>
                <a:cxn ang="0">
                  <a:pos x="148" y="58"/>
                </a:cxn>
                <a:cxn ang="0">
                  <a:pos x="148" y="58"/>
                </a:cxn>
                <a:cxn ang="0">
                  <a:pos x="144" y="72"/>
                </a:cxn>
                <a:cxn ang="0">
                  <a:pos x="138" y="82"/>
                </a:cxn>
                <a:cxn ang="0">
                  <a:pos x="138" y="82"/>
                </a:cxn>
                <a:cxn ang="0">
                  <a:pos x="130" y="92"/>
                </a:cxn>
                <a:cxn ang="0">
                  <a:pos x="120" y="96"/>
                </a:cxn>
                <a:cxn ang="0">
                  <a:pos x="120" y="96"/>
                </a:cxn>
                <a:cxn ang="0">
                  <a:pos x="132" y="104"/>
                </a:cxn>
                <a:cxn ang="0">
                  <a:pos x="138" y="110"/>
                </a:cxn>
                <a:cxn ang="0">
                  <a:pos x="142" y="116"/>
                </a:cxn>
                <a:cxn ang="0">
                  <a:pos x="142" y="116"/>
                </a:cxn>
                <a:cxn ang="0">
                  <a:pos x="146" y="122"/>
                </a:cxn>
                <a:cxn ang="0">
                  <a:pos x="148" y="128"/>
                </a:cxn>
                <a:cxn ang="0">
                  <a:pos x="148" y="144"/>
                </a:cxn>
                <a:cxn ang="0">
                  <a:pos x="148" y="144"/>
                </a:cxn>
                <a:cxn ang="0">
                  <a:pos x="148" y="154"/>
                </a:cxn>
                <a:cxn ang="0">
                  <a:pos x="144" y="162"/>
                </a:cxn>
                <a:cxn ang="0">
                  <a:pos x="140" y="170"/>
                </a:cxn>
                <a:cxn ang="0">
                  <a:pos x="134" y="178"/>
                </a:cxn>
                <a:cxn ang="0">
                  <a:pos x="134" y="178"/>
                </a:cxn>
                <a:cxn ang="0">
                  <a:pos x="128" y="184"/>
                </a:cxn>
                <a:cxn ang="0">
                  <a:pos x="122" y="188"/>
                </a:cxn>
                <a:cxn ang="0">
                  <a:pos x="114" y="192"/>
                </a:cxn>
                <a:cxn ang="0">
                  <a:pos x="106" y="192"/>
                </a:cxn>
                <a:cxn ang="0">
                  <a:pos x="106" y="192"/>
                </a:cxn>
                <a:cxn ang="0">
                  <a:pos x="90" y="192"/>
                </a:cxn>
                <a:cxn ang="0">
                  <a:pos x="58" y="190"/>
                </a:cxn>
                <a:cxn ang="0">
                  <a:pos x="0" y="186"/>
                </a:cxn>
                <a:cxn ang="0">
                  <a:pos x="16" y="0"/>
                </a:cxn>
                <a:cxn ang="0">
                  <a:pos x="16" y="0"/>
                </a:cxn>
              </a:cxnLst>
              <a:rect l="0" t="0" r="r" b="b"/>
              <a:pathLst>
                <a:path w="148" h="192">
                  <a:moveTo>
                    <a:pt x="16" y="0"/>
                  </a:moveTo>
                  <a:lnTo>
                    <a:pt x="84" y="6"/>
                  </a:lnTo>
                  <a:lnTo>
                    <a:pt x="84" y="6"/>
                  </a:lnTo>
                  <a:lnTo>
                    <a:pt x="108" y="10"/>
                  </a:lnTo>
                  <a:lnTo>
                    <a:pt x="124" y="14"/>
                  </a:lnTo>
                  <a:lnTo>
                    <a:pt x="124" y="14"/>
                  </a:lnTo>
                  <a:lnTo>
                    <a:pt x="134" y="22"/>
                  </a:lnTo>
                  <a:lnTo>
                    <a:pt x="142" y="32"/>
                  </a:lnTo>
                  <a:lnTo>
                    <a:pt x="142" y="32"/>
                  </a:lnTo>
                  <a:lnTo>
                    <a:pt x="146" y="44"/>
                  </a:lnTo>
                  <a:lnTo>
                    <a:pt x="148" y="58"/>
                  </a:lnTo>
                  <a:lnTo>
                    <a:pt x="148" y="58"/>
                  </a:lnTo>
                  <a:lnTo>
                    <a:pt x="144" y="72"/>
                  </a:lnTo>
                  <a:lnTo>
                    <a:pt x="138" y="82"/>
                  </a:lnTo>
                  <a:lnTo>
                    <a:pt x="138" y="82"/>
                  </a:lnTo>
                  <a:lnTo>
                    <a:pt x="130" y="92"/>
                  </a:lnTo>
                  <a:lnTo>
                    <a:pt x="120" y="96"/>
                  </a:lnTo>
                  <a:lnTo>
                    <a:pt x="120" y="96"/>
                  </a:lnTo>
                  <a:lnTo>
                    <a:pt x="132" y="104"/>
                  </a:lnTo>
                  <a:lnTo>
                    <a:pt x="138" y="110"/>
                  </a:lnTo>
                  <a:lnTo>
                    <a:pt x="142" y="116"/>
                  </a:lnTo>
                  <a:lnTo>
                    <a:pt x="142" y="116"/>
                  </a:lnTo>
                  <a:lnTo>
                    <a:pt x="146" y="122"/>
                  </a:lnTo>
                  <a:lnTo>
                    <a:pt x="148" y="128"/>
                  </a:lnTo>
                  <a:lnTo>
                    <a:pt x="148" y="144"/>
                  </a:lnTo>
                  <a:lnTo>
                    <a:pt x="148" y="144"/>
                  </a:lnTo>
                  <a:lnTo>
                    <a:pt x="148" y="154"/>
                  </a:lnTo>
                  <a:lnTo>
                    <a:pt x="144" y="162"/>
                  </a:lnTo>
                  <a:lnTo>
                    <a:pt x="140" y="170"/>
                  </a:lnTo>
                  <a:lnTo>
                    <a:pt x="134" y="178"/>
                  </a:lnTo>
                  <a:lnTo>
                    <a:pt x="134" y="178"/>
                  </a:lnTo>
                  <a:lnTo>
                    <a:pt x="128" y="184"/>
                  </a:lnTo>
                  <a:lnTo>
                    <a:pt x="122" y="188"/>
                  </a:lnTo>
                  <a:lnTo>
                    <a:pt x="114" y="192"/>
                  </a:lnTo>
                  <a:lnTo>
                    <a:pt x="106" y="192"/>
                  </a:lnTo>
                  <a:lnTo>
                    <a:pt x="106" y="192"/>
                  </a:lnTo>
                  <a:lnTo>
                    <a:pt x="90" y="192"/>
                  </a:lnTo>
                  <a:lnTo>
                    <a:pt x="58" y="190"/>
                  </a:lnTo>
                  <a:lnTo>
                    <a:pt x="0" y="186"/>
                  </a:lnTo>
                  <a:lnTo>
                    <a:pt x="16" y="0"/>
                  </a:lnTo>
                  <a:lnTo>
                    <a:pt x="16" y="0"/>
                  </a:lnTo>
                  <a:close/>
                </a:path>
              </a:pathLst>
            </a:custGeom>
            <a:solidFill>
              <a:schemeClr val="bg1"/>
            </a:solidFill>
            <a:ln w="2">
              <a:noFill/>
              <a:prstDash val="solid"/>
              <a:round/>
              <a:headEnd/>
              <a:tailEnd/>
            </a:ln>
          </p:spPr>
          <p:txBody>
            <a:bodyPr/>
            <a:lstStyle/>
            <a:p>
              <a:pPr>
                <a:defRPr/>
              </a:pPr>
              <a:endParaRPr lang="tr-TR"/>
            </a:p>
          </p:txBody>
        </p:sp>
        <p:sp>
          <p:nvSpPr>
            <p:cNvPr id="92" name="Freeform 43"/>
            <p:cNvSpPr>
              <a:spLocks/>
            </p:cNvSpPr>
            <p:nvPr userDrawn="1"/>
          </p:nvSpPr>
          <p:spPr bwMode="auto">
            <a:xfrm>
              <a:off x="4415717" y="5158828"/>
              <a:ext cx="137145" cy="159228"/>
            </a:xfrm>
            <a:custGeom>
              <a:avLst/>
              <a:gdLst/>
              <a:ahLst/>
              <a:cxnLst>
                <a:cxn ang="0">
                  <a:pos x="0" y="100"/>
                </a:cxn>
                <a:cxn ang="0">
                  <a:pos x="0" y="100"/>
                </a:cxn>
                <a:cxn ang="0">
                  <a:pos x="0" y="84"/>
                </a:cxn>
                <a:cxn ang="0">
                  <a:pos x="2" y="70"/>
                </a:cxn>
                <a:cxn ang="0">
                  <a:pos x="4" y="56"/>
                </a:cxn>
                <a:cxn ang="0">
                  <a:pos x="10" y="44"/>
                </a:cxn>
                <a:cxn ang="0">
                  <a:pos x="10" y="44"/>
                </a:cxn>
                <a:cxn ang="0">
                  <a:pos x="14" y="34"/>
                </a:cxn>
                <a:cxn ang="0">
                  <a:pos x="22" y="26"/>
                </a:cxn>
                <a:cxn ang="0">
                  <a:pos x="30" y="18"/>
                </a:cxn>
                <a:cxn ang="0">
                  <a:pos x="38" y="12"/>
                </a:cxn>
                <a:cxn ang="0">
                  <a:pos x="38" y="12"/>
                </a:cxn>
                <a:cxn ang="0">
                  <a:pos x="46" y="6"/>
                </a:cxn>
                <a:cxn ang="0">
                  <a:pos x="58" y="4"/>
                </a:cxn>
                <a:cxn ang="0">
                  <a:pos x="68" y="0"/>
                </a:cxn>
                <a:cxn ang="0">
                  <a:pos x="80" y="0"/>
                </a:cxn>
                <a:cxn ang="0">
                  <a:pos x="80" y="0"/>
                </a:cxn>
                <a:cxn ang="0">
                  <a:pos x="98" y="0"/>
                </a:cxn>
                <a:cxn ang="0">
                  <a:pos x="114" y="4"/>
                </a:cxn>
                <a:cxn ang="0">
                  <a:pos x="130" y="12"/>
                </a:cxn>
                <a:cxn ang="0">
                  <a:pos x="142" y="22"/>
                </a:cxn>
                <a:cxn ang="0">
                  <a:pos x="142" y="22"/>
                </a:cxn>
                <a:cxn ang="0">
                  <a:pos x="154" y="36"/>
                </a:cxn>
                <a:cxn ang="0">
                  <a:pos x="162" y="52"/>
                </a:cxn>
                <a:cxn ang="0">
                  <a:pos x="166" y="72"/>
                </a:cxn>
                <a:cxn ang="0">
                  <a:pos x="168" y="94"/>
                </a:cxn>
                <a:cxn ang="0">
                  <a:pos x="168" y="94"/>
                </a:cxn>
                <a:cxn ang="0">
                  <a:pos x="168" y="116"/>
                </a:cxn>
                <a:cxn ang="0">
                  <a:pos x="164" y="134"/>
                </a:cxn>
                <a:cxn ang="0">
                  <a:pos x="156" y="152"/>
                </a:cxn>
                <a:cxn ang="0">
                  <a:pos x="146" y="166"/>
                </a:cxn>
                <a:cxn ang="0">
                  <a:pos x="146" y="166"/>
                </a:cxn>
                <a:cxn ang="0">
                  <a:pos x="134" y="178"/>
                </a:cxn>
                <a:cxn ang="0">
                  <a:pos x="122" y="186"/>
                </a:cxn>
                <a:cxn ang="0">
                  <a:pos x="106" y="190"/>
                </a:cxn>
                <a:cxn ang="0">
                  <a:pos x="88" y="192"/>
                </a:cxn>
                <a:cxn ang="0">
                  <a:pos x="88" y="192"/>
                </a:cxn>
                <a:cxn ang="0">
                  <a:pos x="70" y="192"/>
                </a:cxn>
                <a:cxn ang="0">
                  <a:pos x="54" y="188"/>
                </a:cxn>
                <a:cxn ang="0">
                  <a:pos x="40" y="180"/>
                </a:cxn>
                <a:cxn ang="0">
                  <a:pos x="28" y="172"/>
                </a:cxn>
                <a:cxn ang="0">
                  <a:pos x="28" y="172"/>
                </a:cxn>
                <a:cxn ang="0">
                  <a:pos x="16" y="158"/>
                </a:cxn>
                <a:cxn ang="0">
                  <a:pos x="8" y="140"/>
                </a:cxn>
                <a:cxn ang="0">
                  <a:pos x="2" y="122"/>
                </a:cxn>
                <a:cxn ang="0">
                  <a:pos x="0" y="100"/>
                </a:cxn>
                <a:cxn ang="0">
                  <a:pos x="0" y="100"/>
                </a:cxn>
              </a:cxnLst>
              <a:rect l="0" t="0" r="r" b="b"/>
              <a:pathLst>
                <a:path w="168" h="192">
                  <a:moveTo>
                    <a:pt x="0" y="100"/>
                  </a:moveTo>
                  <a:lnTo>
                    <a:pt x="0" y="100"/>
                  </a:lnTo>
                  <a:lnTo>
                    <a:pt x="0" y="84"/>
                  </a:lnTo>
                  <a:lnTo>
                    <a:pt x="2" y="70"/>
                  </a:lnTo>
                  <a:lnTo>
                    <a:pt x="4" y="56"/>
                  </a:lnTo>
                  <a:lnTo>
                    <a:pt x="10" y="44"/>
                  </a:lnTo>
                  <a:lnTo>
                    <a:pt x="10" y="44"/>
                  </a:lnTo>
                  <a:lnTo>
                    <a:pt x="14" y="34"/>
                  </a:lnTo>
                  <a:lnTo>
                    <a:pt x="22" y="26"/>
                  </a:lnTo>
                  <a:lnTo>
                    <a:pt x="30" y="18"/>
                  </a:lnTo>
                  <a:lnTo>
                    <a:pt x="38" y="12"/>
                  </a:lnTo>
                  <a:lnTo>
                    <a:pt x="38" y="12"/>
                  </a:lnTo>
                  <a:lnTo>
                    <a:pt x="46" y="6"/>
                  </a:lnTo>
                  <a:lnTo>
                    <a:pt x="58" y="4"/>
                  </a:lnTo>
                  <a:lnTo>
                    <a:pt x="68" y="0"/>
                  </a:lnTo>
                  <a:lnTo>
                    <a:pt x="80" y="0"/>
                  </a:lnTo>
                  <a:lnTo>
                    <a:pt x="80" y="0"/>
                  </a:lnTo>
                  <a:lnTo>
                    <a:pt x="98" y="0"/>
                  </a:lnTo>
                  <a:lnTo>
                    <a:pt x="114" y="4"/>
                  </a:lnTo>
                  <a:lnTo>
                    <a:pt x="130" y="12"/>
                  </a:lnTo>
                  <a:lnTo>
                    <a:pt x="142" y="22"/>
                  </a:lnTo>
                  <a:lnTo>
                    <a:pt x="142" y="22"/>
                  </a:lnTo>
                  <a:lnTo>
                    <a:pt x="154" y="36"/>
                  </a:lnTo>
                  <a:lnTo>
                    <a:pt x="162" y="52"/>
                  </a:lnTo>
                  <a:lnTo>
                    <a:pt x="166" y="72"/>
                  </a:lnTo>
                  <a:lnTo>
                    <a:pt x="168" y="94"/>
                  </a:lnTo>
                  <a:lnTo>
                    <a:pt x="168" y="94"/>
                  </a:lnTo>
                  <a:lnTo>
                    <a:pt x="168" y="116"/>
                  </a:lnTo>
                  <a:lnTo>
                    <a:pt x="164" y="134"/>
                  </a:lnTo>
                  <a:lnTo>
                    <a:pt x="156" y="152"/>
                  </a:lnTo>
                  <a:lnTo>
                    <a:pt x="146" y="166"/>
                  </a:lnTo>
                  <a:lnTo>
                    <a:pt x="146" y="166"/>
                  </a:lnTo>
                  <a:lnTo>
                    <a:pt x="134" y="178"/>
                  </a:lnTo>
                  <a:lnTo>
                    <a:pt x="122" y="186"/>
                  </a:lnTo>
                  <a:lnTo>
                    <a:pt x="106" y="190"/>
                  </a:lnTo>
                  <a:lnTo>
                    <a:pt x="88" y="192"/>
                  </a:lnTo>
                  <a:lnTo>
                    <a:pt x="88" y="192"/>
                  </a:lnTo>
                  <a:lnTo>
                    <a:pt x="70" y="192"/>
                  </a:lnTo>
                  <a:lnTo>
                    <a:pt x="54" y="188"/>
                  </a:lnTo>
                  <a:lnTo>
                    <a:pt x="40" y="180"/>
                  </a:lnTo>
                  <a:lnTo>
                    <a:pt x="28" y="172"/>
                  </a:lnTo>
                  <a:lnTo>
                    <a:pt x="28" y="172"/>
                  </a:lnTo>
                  <a:lnTo>
                    <a:pt x="16" y="158"/>
                  </a:lnTo>
                  <a:lnTo>
                    <a:pt x="8" y="140"/>
                  </a:lnTo>
                  <a:lnTo>
                    <a:pt x="2" y="122"/>
                  </a:lnTo>
                  <a:lnTo>
                    <a:pt x="0" y="100"/>
                  </a:lnTo>
                  <a:lnTo>
                    <a:pt x="0" y="100"/>
                  </a:lnTo>
                  <a:close/>
                </a:path>
              </a:pathLst>
            </a:custGeom>
            <a:solidFill>
              <a:schemeClr val="bg1"/>
            </a:solidFill>
            <a:ln w="2">
              <a:noFill/>
              <a:prstDash val="solid"/>
              <a:round/>
              <a:headEnd/>
              <a:tailEnd/>
            </a:ln>
          </p:spPr>
          <p:txBody>
            <a:bodyPr/>
            <a:lstStyle/>
            <a:p>
              <a:pPr>
                <a:defRPr/>
              </a:pPr>
              <a:endParaRPr lang="tr-TR"/>
            </a:p>
          </p:txBody>
        </p:sp>
        <p:sp>
          <p:nvSpPr>
            <p:cNvPr id="93" name="Freeform 45"/>
            <p:cNvSpPr>
              <a:spLocks/>
            </p:cNvSpPr>
            <p:nvPr userDrawn="1"/>
          </p:nvSpPr>
          <p:spPr bwMode="auto">
            <a:xfrm>
              <a:off x="4563834" y="5158828"/>
              <a:ext cx="115205" cy="153735"/>
            </a:xfrm>
            <a:custGeom>
              <a:avLst/>
              <a:gdLst/>
              <a:ahLst/>
              <a:cxnLst>
                <a:cxn ang="0">
                  <a:pos x="16" y="186"/>
                </a:cxn>
                <a:cxn ang="0">
                  <a:pos x="0" y="2"/>
                </a:cxn>
                <a:cxn ang="0">
                  <a:pos x="34" y="0"/>
                </a:cxn>
                <a:cxn ang="0">
                  <a:pos x="48" y="152"/>
                </a:cxn>
                <a:cxn ang="0">
                  <a:pos x="134" y="146"/>
                </a:cxn>
                <a:cxn ang="0">
                  <a:pos x="138" y="176"/>
                </a:cxn>
                <a:cxn ang="0">
                  <a:pos x="16" y="186"/>
                </a:cxn>
              </a:cxnLst>
              <a:rect l="0" t="0" r="r" b="b"/>
              <a:pathLst>
                <a:path w="138" h="186">
                  <a:moveTo>
                    <a:pt x="16" y="186"/>
                  </a:moveTo>
                  <a:lnTo>
                    <a:pt x="0" y="2"/>
                  </a:lnTo>
                  <a:lnTo>
                    <a:pt x="34" y="0"/>
                  </a:lnTo>
                  <a:lnTo>
                    <a:pt x="48" y="152"/>
                  </a:lnTo>
                  <a:lnTo>
                    <a:pt x="134" y="146"/>
                  </a:lnTo>
                  <a:lnTo>
                    <a:pt x="138" y="176"/>
                  </a:lnTo>
                  <a:lnTo>
                    <a:pt x="16" y="186"/>
                  </a:lnTo>
                  <a:close/>
                </a:path>
              </a:pathLst>
            </a:custGeom>
            <a:solidFill>
              <a:schemeClr val="bg1"/>
            </a:solidFill>
            <a:ln w="2">
              <a:noFill/>
              <a:prstDash val="solid"/>
              <a:round/>
              <a:headEnd/>
              <a:tailEnd/>
            </a:ln>
          </p:spPr>
          <p:txBody>
            <a:bodyPr/>
            <a:lstStyle/>
            <a:p>
              <a:pPr>
                <a:defRPr/>
              </a:pPr>
              <a:endParaRPr lang="tr-TR"/>
            </a:p>
          </p:txBody>
        </p:sp>
        <p:sp>
          <p:nvSpPr>
            <p:cNvPr id="94" name="Freeform 46"/>
            <p:cNvSpPr>
              <a:spLocks/>
            </p:cNvSpPr>
            <p:nvPr userDrawn="1"/>
          </p:nvSpPr>
          <p:spPr bwMode="auto">
            <a:xfrm>
              <a:off x="4711954" y="5120396"/>
              <a:ext cx="109717" cy="170205"/>
            </a:xfrm>
            <a:custGeom>
              <a:avLst/>
              <a:gdLst/>
              <a:ahLst/>
              <a:cxnLst>
                <a:cxn ang="0">
                  <a:pos x="46" y="210"/>
                </a:cxn>
                <a:cxn ang="0">
                  <a:pos x="0" y="28"/>
                </a:cxn>
                <a:cxn ang="0">
                  <a:pos x="116" y="0"/>
                </a:cxn>
                <a:cxn ang="0">
                  <a:pos x="124" y="30"/>
                </a:cxn>
                <a:cxn ang="0">
                  <a:pos x="42" y="50"/>
                </a:cxn>
                <a:cxn ang="0">
                  <a:pos x="54" y="94"/>
                </a:cxn>
                <a:cxn ang="0">
                  <a:pos x="124" y="76"/>
                </a:cxn>
                <a:cxn ang="0">
                  <a:pos x="132" y="106"/>
                </a:cxn>
                <a:cxn ang="0">
                  <a:pos x="60" y="124"/>
                </a:cxn>
                <a:cxn ang="0">
                  <a:pos x="80" y="200"/>
                </a:cxn>
                <a:cxn ang="0">
                  <a:pos x="46" y="210"/>
                </a:cxn>
              </a:cxnLst>
              <a:rect l="0" t="0" r="r" b="b"/>
              <a:pathLst>
                <a:path w="132" h="210">
                  <a:moveTo>
                    <a:pt x="46" y="210"/>
                  </a:moveTo>
                  <a:lnTo>
                    <a:pt x="0" y="28"/>
                  </a:lnTo>
                  <a:lnTo>
                    <a:pt x="116" y="0"/>
                  </a:lnTo>
                  <a:lnTo>
                    <a:pt x="124" y="30"/>
                  </a:lnTo>
                  <a:lnTo>
                    <a:pt x="42" y="50"/>
                  </a:lnTo>
                  <a:lnTo>
                    <a:pt x="54" y="94"/>
                  </a:lnTo>
                  <a:lnTo>
                    <a:pt x="124" y="76"/>
                  </a:lnTo>
                  <a:lnTo>
                    <a:pt x="132" y="106"/>
                  </a:lnTo>
                  <a:lnTo>
                    <a:pt x="60" y="124"/>
                  </a:lnTo>
                  <a:lnTo>
                    <a:pt x="80" y="200"/>
                  </a:lnTo>
                  <a:lnTo>
                    <a:pt x="46" y="210"/>
                  </a:lnTo>
                  <a:close/>
                </a:path>
              </a:pathLst>
            </a:custGeom>
            <a:solidFill>
              <a:schemeClr val="bg1"/>
            </a:solidFill>
            <a:ln w="2">
              <a:noFill/>
              <a:prstDash val="solid"/>
              <a:round/>
              <a:headEnd/>
              <a:tailEnd/>
            </a:ln>
          </p:spPr>
          <p:txBody>
            <a:bodyPr/>
            <a:lstStyle/>
            <a:p>
              <a:pPr>
                <a:defRPr/>
              </a:pPr>
              <a:endParaRPr lang="tr-TR"/>
            </a:p>
          </p:txBody>
        </p:sp>
        <p:sp>
          <p:nvSpPr>
            <p:cNvPr id="95" name="Freeform 47"/>
            <p:cNvSpPr>
              <a:spLocks/>
            </p:cNvSpPr>
            <p:nvPr userDrawn="1"/>
          </p:nvSpPr>
          <p:spPr bwMode="auto">
            <a:xfrm>
              <a:off x="4827156" y="5087453"/>
              <a:ext cx="148120" cy="175698"/>
            </a:xfrm>
            <a:custGeom>
              <a:avLst/>
              <a:gdLst/>
              <a:ahLst/>
              <a:cxnLst>
                <a:cxn ang="0">
                  <a:pos x="52" y="214"/>
                </a:cxn>
                <a:cxn ang="0">
                  <a:pos x="0" y="36"/>
                </a:cxn>
                <a:cxn ang="0">
                  <a:pos x="124" y="0"/>
                </a:cxn>
                <a:cxn ang="0">
                  <a:pos x="132" y="30"/>
                </a:cxn>
                <a:cxn ang="0">
                  <a:pos x="42" y="56"/>
                </a:cxn>
                <a:cxn ang="0">
                  <a:pos x="54" y="96"/>
                </a:cxn>
                <a:cxn ang="0">
                  <a:pos x="138" y="72"/>
                </a:cxn>
                <a:cxn ang="0">
                  <a:pos x="146" y="102"/>
                </a:cxn>
                <a:cxn ang="0">
                  <a:pos x="62" y="126"/>
                </a:cxn>
                <a:cxn ang="0">
                  <a:pos x="76" y="176"/>
                </a:cxn>
                <a:cxn ang="0">
                  <a:pos x="170" y="148"/>
                </a:cxn>
                <a:cxn ang="0">
                  <a:pos x="178" y="178"/>
                </a:cxn>
                <a:cxn ang="0">
                  <a:pos x="52" y="214"/>
                </a:cxn>
              </a:cxnLst>
              <a:rect l="0" t="0" r="r" b="b"/>
              <a:pathLst>
                <a:path w="178" h="214">
                  <a:moveTo>
                    <a:pt x="52" y="214"/>
                  </a:moveTo>
                  <a:lnTo>
                    <a:pt x="0" y="36"/>
                  </a:lnTo>
                  <a:lnTo>
                    <a:pt x="124" y="0"/>
                  </a:lnTo>
                  <a:lnTo>
                    <a:pt x="132" y="30"/>
                  </a:lnTo>
                  <a:lnTo>
                    <a:pt x="42" y="56"/>
                  </a:lnTo>
                  <a:lnTo>
                    <a:pt x="54" y="96"/>
                  </a:lnTo>
                  <a:lnTo>
                    <a:pt x="138" y="72"/>
                  </a:lnTo>
                  <a:lnTo>
                    <a:pt x="146" y="102"/>
                  </a:lnTo>
                  <a:lnTo>
                    <a:pt x="62" y="126"/>
                  </a:lnTo>
                  <a:lnTo>
                    <a:pt x="76" y="176"/>
                  </a:lnTo>
                  <a:lnTo>
                    <a:pt x="170" y="148"/>
                  </a:lnTo>
                  <a:lnTo>
                    <a:pt x="178" y="178"/>
                  </a:lnTo>
                  <a:lnTo>
                    <a:pt x="52" y="214"/>
                  </a:lnTo>
                  <a:close/>
                </a:path>
              </a:pathLst>
            </a:custGeom>
            <a:solidFill>
              <a:schemeClr val="bg1"/>
            </a:solidFill>
            <a:ln w="2">
              <a:noFill/>
              <a:prstDash val="solid"/>
              <a:round/>
              <a:headEnd/>
              <a:tailEnd/>
            </a:ln>
          </p:spPr>
          <p:txBody>
            <a:bodyPr/>
            <a:lstStyle/>
            <a:p>
              <a:pPr>
                <a:defRPr/>
              </a:pPr>
              <a:endParaRPr lang="tr-TR"/>
            </a:p>
          </p:txBody>
        </p:sp>
        <p:sp>
          <p:nvSpPr>
            <p:cNvPr id="96" name="Freeform 48"/>
            <p:cNvSpPr>
              <a:spLocks/>
            </p:cNvSpPr>
            <p:nvPr userDrawn="1"/>
          </p:nvSpPr>
          <p:spPr bwMode="auto">
            <a:xfrm>
              <a:off x="4936873" y="5054510"/>
              <a:ext cx="153604" cy="170205"/>
            </a:xfrm>
            <a:custGeom>
              <a:avLst/>
              <a:gdLst/>
              <a:ahLst/>
              <a:cxnLst>
                <a:cxn ang="0">
                  <a:pos x="60" y="8"/>
                </a:cxn>
                <a:cxn ang="0">
                  <a:pos x="60" y="8"/>
                </a:cxn>
                <a:cxn ang="0">
                  <a:pos x="80" y="2"/>
                </a:cxn>
                <a:cxn ang="0">
                  <a:pos x="96" y="0"/>
                </a:cxn>
                <a:cxn ang="0">
                  <a:pos x="96" y="0"/>
                </a:cxn>
                <a:cxn ang="0">
                  <a:pos x="110" y="0"/>
                </a:cxn>
                <a:cxn ang="0">
                  <a:pos x="122" y="6"/>
                </a:cxn>
                <a:cxn ang="0">
                  <a:pos x="122" y="6"/>
                </a:cxn>
                <a:cxn ang="0">
                  <a:pos x="136" y="14"/>
                </a:cxn>
                <a:cxn ang="0">
                  <a:pos x="150" y="26"/>
                </a:cxn>
                <a:cxn ang="0">
                  <a:pos x="150" y="26"/>
                </a:cxn>
                <a:cxn ang="0">
                  <a:pos x="160" y="44"/>
                </a:cxn>
                <a:cxn ang="0">
                  <a:pos x="172" y="66"/>
                </a:cxn>
                <a:cxn ang="0">
                  <a:pos x="172" y="66"/>
                </a:cxn>
                <a:cxn ang="0">
                  <a:pos x="178" y="88"/>
                </a:cxn>
                <a:cxn ang="0">
                  <a:pos x="182" y="108"/>
                </a:cxn>
                <a:cxn ang="0">
                  <a:pos x="182" y="108"/>
                </a:cxn>
                <a:cxn ang="0">
                  <a:pos x="180" y="124"/>
                </a:cxn>
                <a:cxn ang="0">
                  <a:pos x="178" y="140"/>
                </a:cxn>
                <a:cxn ang="0">
                  <a:pos x="178" y="140"/>
                </a:cxn>
                <a:cxn ang="0">
                  <a:pos x="172" y="152"/>
                </a:cxn>
                <a:cxn ang="0">
                  <a:pos x="162" y="162"/>
                </a:cxn>
                <a:cxn ang="0">
                  <a:pos x="162" y="162"/>
                </a:cxn>
                <a:cxn ang="0">
                  <a:pos x="150" y="172"/>
                </a:cxn>
                <a:cxn ang="0">
                  <a:pos x="132" y="180"/>
                </a:cxn>
                <a:cxn ang="0">
                  <a:pos x="70" y="206"/>
                </a:cxn>
                <a:cxn ang="0">
                  <a:pos x="0" y="32"/>
                </a:cxn>
                <a:cxn ang="0">
                  <a:pos x="60" y="8"/>
                </a:cxn>
              </a:cxnLst>
              <a:rect l="0" t="0" r="r" b="b"/>
              <a:pathLst>
                <a:path w="182" h="206">
                  <a:moveTo>
                    <a:pt x="60" y="8"/>
                  </a:moveTo>
                  <a:lnTo>
                    <a:pt x="60" y="8"/>
                  </a:lnTo>
                  <a:lnTo>
                    <a:pt x="80" y="2"/>
                  </a:lnTo>
                  <a:lnTo>
                    <a:pt x="96" y="0"/>
                  </a:lnTo>
                  <a:lnTo>
                    <a:pt x="96" y="0"/>
                  </a:lnTo>
                  <a:lnTo>
                    <a:pt x="110" y="0"/>
                  </a:lnTo>
                  <a:lnTo>
                    <a:pt x="122" y="6"/>
                  </a:lnTo>
                  <a:lnTo>
                    <a:pt x="122" y="6"/>
                  </a:lnTo>
                  <a:lnTo>
                    <a:pt x="136" y="14"/>
                  </a:lnTo>
                  <a:lnTo>
                    <a:pt x="150" y="26"/>
                  </a:lnTo>
                  <a:lnTo>
                    <a:pt x="150" y="26"/>
                  </a:lnTo>
                  <a:lnTo>
                    <a:pt x="160" y="44"/>
                  </a:lnTo>
                  <a:lnTo>
                    <a:pt x="172" y="66"/>
                  </a:lnTo>
                  <a:lnTo>
                    <a:pt x="172" y="66"/>
                  </a:lnTo>
                  <a:lnTo>
                    <a:pt x="178" y="88"/>
                  </a:lnTo>
                  <a:lnTo>
                    <a:pt x="182" y="108"/>
                  </a:lnTo>
                  <a:lnTo>
                    <a:pt x="182" y="108"/>
                  </a:lnTo>
                  <a:lnTo>
                    <a:pt x="180" y="124"/>
                  </a:lnTo>
                  <a:lnTo>
                    <a:pt x="178" y="140"/>
                  </a:lnTo>
                  <a:lnTo>
                    <a:pt x="178" y="140"/>
                  </a:lnTo>
                  <a:lnTo>
                    <a:pt x="172" y="152"/>
                  </a:lnTo>
                  <a:lnTo>
                    <a:pt x="162" y="162"/>
                  </a:lnTo>
                  <a:lnTo>
                    <a:pt x="162" y="162"/>
                  </a:lnTo>
                  <a:lnTo>
                    <a:pt x="150" y="172"/>
                  </a:lnTo>
                  <a:lnTo>
                    <a:pt x="132" y="180"/>
                  </a:lnTo>
                  <a:lnTo>
                    <a:pt x="70" y="206"/>
                  </a:lnTo>
                  <a:lnTo>
                    <a:pt x="0" y="32"/>
                  </a:lnTo>
                  <a:lnTo>
                    <a:pt x="60" y="8"/>
                  </a:lnTo>
                  <a:close/>
                </a:path>
              </a:pathLst>
            </a:custGeom>
            <a:solidFill>
              <a:schemeClr val="bg1"/>
            </a:solidFill>
            <a:ln w="2">
              <a:noFill/>
              <a:prstDash val="solid"/>
              <a:round/>
              <a:headEnd/>
              <a:tailEnd/>
            </a:ln>
          </p:spPr>
          <p:txBody>
            <a:bodyPr/>
            <a:lstStyle/>
            <a:p>
              <a:pPr>
                <a:defRPr/>
              </a:pPr>
              <a:endParaRPr lang="tr-TR"/>
            </a:p>
          </p:txBody>
        </p:sp>
        <p:sp>
          <p:nvSpPr>
            <p:cNvPr id="97" name="Freeform 50"/>
            <p:cNvSpPr>
              <a:spLocks/>
            </p:cNvSpPr>
            <p:nvPr userDrawn="1"/>
          </p:nvSpPr>
          <p:spPr bwMode="auto">
            <a:xfrm>
              <a:off x="5063050" y="4988623"/>
              <a:ext cx="164576" cy="186679"/>
            </a:xfrm>
            <a:custGeom>
              <a:avLst/>
              <a:gdLst/>
              <a:ahLst/>
              <a:cxnLst>
                <a:cxn ang="0">
                  <a:pos x="84" y="226"/>
                </a:cxn>
                <a:cxn ang="0">
                  <a:pos x="0" y="60"/>
                </a:cxn>
                <a:cxn ang="0">
                  <a:pos x="114" y="0"/>
                </a:cxn>
                <a:cxn ang="0">
                  <a:pos x="128" y="28"/>
                </a:cxn>
                <a:cxn ang="0">
                  <a:pos x="46" y="72"/>
                </a:cxn>
                <a:cxn ang="0">
                  <a:pos x="64" y="108"/>
                </a:cxn>
                <a:cxn ang="0">
                  <a:pos x="142" y="68"/>
                </a:cxn>
                <a:cxn ang="0">
                  <a:pos x="156" y="96"/>
                </a:cxn>
                <a:cxn ang="0">
                  <a:pos x="78" y="136"/>
                </a:cxn>
                <a:cxn ang="0">
                  <a:pos x="102" y="182"/>
                </a:cxn>
                <a:cxn ang="0">
                  <a:pos x="188" y="138"/>
                </a:cxn>
                <a:cxn ang="0">
                  <a:pos x="202" y="166"/>
                </a:cxn>
                <a:cxn ang="0">
                  <a:pos x="84" y="226"/>
                </a:cxn>
              </a:cxnLst>
              <a:rect l="0" t="0" r="r" b="b"/>
              <a:pathLst>
                <a:path w="202" h="226">
                  <a:moveTo>
                    <a:pt x="84" y="226"/>
                  </a:moveTo>
                  <a:lnTo>
                    <a:pt x="0" y="60"/>
                  </a:lnTo>
                  <a:lnTo>
                    <a:pt x="114" y="0"/>
                  </a:lnTo>
                  <a:lnTo>
                    <a:pt x="128" y="28"/>
                  </a:lnTo>
                  <a:lnTo>
                    <a:pt x="46" y="72"/>
                  </a:lnTo>
                  <a:lnTo>
                    <a:pt x="64" y="108"/>
                  </a:lnTo>
                  <a:lnTo>
                    <a:pt x="142" y="68"/>
                  </a:lnTo>
                  <a:lnTo>
                    <a:pt x="156" y="96"/>
                  </a:lnTo>
                  <a:lnTo>
                    <a:pt x="78" y="136"/>
                  </a:lnTo>
                  <a:lnTo>
                    <a:pt x="102" y="182"/>
                  </a:lnTo>
                  <a:lnTo>
                    <a:pt x="188" y="138"/>
                  </a:lnTo>
                  <a:lnTo>
                    <a:pt x="202" y="166"/>
                  </a:lnTo>
                  <a:lnTo>
                    <a:pt x="84" y="226"/>
                  </a:lnTo>
                  <a:close/>
                </a:path>
              </a:pathLst>
            </a:custGeom>
            <a:solidFill>
              <a:schemeClr val="bg1"/>
            </a:solidFill>
            <a:ln w="2">
              <a:noFill/>
              <a:prstDash val="solid"/>
              <a:round/>
              <a:headEnd/>
              <a:tailEnd/>
            </a:ln>
          </p:spPr>
          <p:txBody>
            <a:bodyPr/>
            <a:lstStyle/>
            <a:p>
              <a:pPr>
                <a:defRPr/>
              </a:pPr>
              <a:endParaRPr lang="tr-TR"/>
            </a:p>
          </p:txBody>
        </p:sp>
        <p:sp>
          <p:nvSpPr>
            <p:cNvPr id="98" name="Freeform 51"/>
            <p:cNvSpPr>
              <a:spLocks/>
            </p:cNvSpPr>
            <p:nvPr userDrawn="1"/>
          </p:nvSpPr>
          <p:spPr bwMode="auto">
            <a:xfrm>
              <a:off x="5172767" y="4939206"/>
              <a:ext cx="186519" cy="175698"/>
            </a:xfrm>
            <a:custGeom>
              <a:avLst/>
              <a:gdLst/>
              <a:ahLst/>
              <a:cxnLst>
                <a:cxn ang="0">
                  <a:pos x="0" y="54"/>
                </a:cxn>
                <a:cxn ang="0">
                  <a:pos x="64" y="16"/>
                </a:cxn>
                <a:cxn ang="0">
                  <a:pos x="64" y="16"/>
                </a:cxn>
                <a:cxn ang="0">
                  <a:pos x="84" y="4"/>
                </a:cxn>
                <a:cxn ang="0">
                  <a:pos x="100" y="0"/>
                </a:cxn>
                <a:cxn ang="0">
                  <a:pos x="100" y="0"/>
                </a:cxn>
                <a:cxn ang="0">
                  <a:pos x="114" y="0"/>
                </a:cxn>
                <a:cxn ang="0">
                  <a:pos x="126" y="4"/>
                </a:cxn>
                <a:cxn ang="0">
                  <a:pos x="126" y="4"/>
                </a:cxn>
                <a:cxn ang="0">
                  <a:pos x="138" y="14"/>
                </a:cxn>
                <a:cxn ang="0">
                  <a:pos x="148" y="26"/>
                </a:cxn>
                <a:cxn ang="0">
                  <a:pos x="148" y="26"/>
                </a:cxn>
                <a:cxn ang="0">
                  <a:pos x="152" y="36"/>
                </a:cxn>
                <a:cxn ang="0">
                  <a:pos x="156" y="44"/>
                </a:cxn>
                <a:cxn ang="0">
                  <a:pos x="156" y="54"/>
                </a:cxn>
                <a:cxn ang="0">
                  <a:pos x="156" y="62"/>
                </a:cxn>
                <a:cxn ang="0">
                  <a:pos x="156" y="62"/>
                </a:cxn>
                <a:cxn ang="0">
                  <a:pos x="154" y="70"/>
                </a:cxn>
                <a:cxn ang="0">
                  <a:pos x="150" y="78"/>
                </a:cxn>
                <a:cxn ang="0">
                  <a:pos x="144" y="86"/>
                </a:cxn>
                <a:cxn ang="0">
                  <a:pos x="136" y="94"/>
                </a:cxn>
                <a:cxn ang="0">
                  <a:pos x="136" y="94"/>
                </a:cxn>
                <a:cxn ang="0">
                  <a:pos x="148" y="94"/>
                </a:cxn>
                <a:cxn ang="0">
                  <a:pos x="160" y="98"/>
                </a:cxn>
                <a:cxn ang="0">
                  <a:pos x="160" y="98"/>
                </a:cxn>
                <a:cxn ang="0">
                  <a:pos x="174" y="104"/>
                </a:cxn>
                <a:cxn ang="0">
                  <a:pos x="192" y="114"/>
                </a:cxn>
                <a:cxn ang="0">
                  <a:pos x="230" y="134"/>
                </a:cxn>
                <a:cxn ang="0">
                  <a:pos x="194" y="156"/>
                </a:cxn>
                <a:cxn ang="0">
                  <a:pos x="152" y="134"/>
                </a:cxn>
                <a:cxn ang="0">
                  <a:pos x="152" y="134"/>
                </a:cxn>
                <a:cxn ang="0">
                  <a:pos x="132" y="124"/>
                </a:cxn>
                <a:cxn ang="0">
                  <a:pos x="120" y="120"/>
                </a:cxn>
                <a:cxn ang="0">
                  <a:pos x="120" y="120"/>
                </a:cxn>
                <a:cxn ang="0">
                  <a:pos x="114" y="118"/>
                </a:cxn>
                <a:cxn ang="0">
                  <a:pos x="108" y="118"/>
                </a:cxn>
                <a:cxn ang="0">
                  <a:pos x="108" y="118"/>
                </a:cxn>
                <a:cxn ang="0">
                  <a:pos x="100" y="120"/>
                </a:cxn>
                <a:cxn ang="0">
                  <a:pos x="92" y="126"/>
                </a:cxn>
                <a:cxn ang="0">
                  <a:pos x="86" y="130"/>
                </a:cxn>
                <a:cxn ang="0">
                  <a:pos x="126" y="196"/>
                </a:cxn>
                <a:cxn ang="0">
                  <a:pos x="96" y="214"/>
                </a:cxn>
                <a:cxn ang="0">
                  <a:pos x="0" y="54"/>
                </a:cxn>
              </a:cxnLst>
              <a:rect l="0" t="0" r="r" b="b"/>
              <a:pathLst>
                <a:path w="230" h="214">
                  <a:moveTo>
                    <a:pt x="0" y="54"/>
                  </a:moveTo>
                  <a:lnTo>
                    <a:pt x="64" y="16"/>
                  </a:lnTo>
                  <a:lnTo>
                    <a:pt x="64" y="16"/>
                  </a:lnTo>
                  <a:lnTo>
                    <a:pt x="84" y="4"/>
                  </a:lnTo>
                  <a:lnTo>
                    <a:pt x="100" y="0"/>
                  </a:lnTo>
                  <a:lnTo>
                    <a:pt x="100" y="0"/>
                  </a:lnTo>
                  <a:lnTo>
                    <a:pt x="114" y="0"/>
                  </a:lnTo>
                  <a:lnTo>
                    <a:pt x="126" y="4"/>
                  </a:lnTo>
                  <a:lnTo>
                    <a:pt x="126" y="4"/>
                  </a:lnTo>
                  <a:lnTo>
                    <a:pt x="138" y="14"/>
                  </a:lnTo>
                  <a:lnTo>
                    <a:pt x="148" y="26"/>
                  </a:lnTo>
                  <a:lnTo>
                    <a:pt x="148" y="26"/>
                  </a:lnTo>
                  <a:lnTo>
                    <a:pt x="152" y="36"/>
                  </a:lnTo>
                  <a:lnTo>
                    <a:pt x="156" y="44"/>
                  </a:lnTo>
                  <a:lnTo>
                    <a:pt x="156" y="54"/>
                  </a:lnTo>
                  <a:lnTo>
                    <a:pt x="156" y="62"/>
                  </a:lnTo>
                  <a:lnTo>
                    <a:pt x="156" y="62"/>
                  </a:lnTo>
                  <a:lnTo>
                    <a:pt x="154" y="70"/>
                  </a:lnTo>
                  <a:lnTo>
                    <a:pt x="150" y="78"/>
                  </a:lnTo>
                  <a:lnTo>
                    <a:pt x="144" y="86"/>
                  </a:lnTo>
                  <a:lnTo>
                    <a:pt x="136" y="94"/>
                  </a:lnTo>
                  <a:lnTo>
                    <a:pt x="136" y="94"/>
                  </a:lnTo>
                  <a:lnTo>
                    <a:pt x="148" y="94"/>
                  </a:lnTo>
                  <a:lnTo>
                    <a:pt x="160" y="98"/>
                  </a:lnTo>
                  <a:lnTo>
                    <a:pt x="160" y="98"/>
                  </a:lnTo>
                  <a:lnTo>
                    <a:pt x="174" y="104"/>
                  </a:lnTo>
                  <a:lnTo>
                    <a:pt x="192" y="114"/>
                  </a:lnTo>
                  <a:lnTo>
                    <a:pt x="230" y="134"/>
                  </a:lnTo>
                  <a:lnTo>
                    <a:pt x="194" y="156"/>
                  </a:lnTo>
                  <a:lnTo>
                    <a:pt x="152" y="134"/>
                  </a:lnTo>
                  <a:lnTo>
                    <a:pt x="152" y="134"/>
                  </a:lnTo>
                  <a:lnTo>
                    <a:pt x="132" y="124"/>
                  </a:lnTo>
                  <a:lnTo>
                    <a:pt x="120" y="120"/>
                  </a:lnTo>
                  <a:lnTo>
                    <a:pt x="120" y="120"/>
                  </a:lnTo>
                  <a:lnTo>
                    <a:pt x="114" y="118"/>
                  </a:lnTo>
                  <a:lnTo>
                    <a:pt x="108" y="118"/>
                  </a:lnTo>
                  <a:lnTo>
                    <a:pt x="108" y="118"/>
                  </a:lnTo>
                  <a:lnTo>
                    <a:pt x="100" y="120"/>
                  </a:lnTo>
                  <a:lnTo>
                    <a:pt x="92" y="126"/>
                  </a:lnTo>
                  <a:lnTo>
                    <a:pt x="86" y="130"/>
                  </a:lnTo>
                  <a:lnTo>
                    <a:pt x="126" y="196"/>
                  </a:lnTo>
                  <a:lnTo>
                    <a:pt x="96" y="214"/>
                  </a:lnTo>
                  <a:lnTo>
                    <a:pt x="0" y="54"/>
                  </a:lnTo>
                  <a:close/>
                </a:path>
              </a:pathLst>
            </a:custGeom>
            <a:solidFill>
              <a:schemeClr val="bg1"/>
            </a:solidFill>
            <a:ln w="2">
              <a:noFill/>
              <a:prstDash val="solid"/>
              <a:round/>
              <a:headEnd/>
              <a:tailEnd/>
            </a:ln>
          </p:spPr>
          <p:txBody>
            <a:bodyPr/>
            <a:lstStyle/>
            <a:p>
              <a:pPr>
                <a:defRPr/>
              </a:pPr>
              <a:endParaRPr lang="tr-TR"/>
            </a:p>
          </p:txBody>
        </p:sp>
        <p:sp>
          <p:nvSpPr>
            <p:cNvPr id="99" name="Freeform 53"/>
            <p:cNvSpPr>
              <a:spLocks/>
            </p:cNvSpPr>
            <p:nvPr userDrawn="1"/>
          </p:nvSpPr>
          <p:spPr bwMode="auto">
            <a:xfrm>
              <a:off x="5315399" y="4873320"/>
              <a:ext cx="164576" cy="175698"/>
            </a:xfrm>
            <a:custGeom>
              <a:avLst/>
              <a:gdLst/>
              <a:ahLst/>
              <a:cxnLst>
                <a:cxn ang="0">
                  <a:pos x="166" y="132"/>
                </a:cxn>
                <a:cxn ang="0">
                  <a:pos x="128" y="108"/>
                </a:cxn>
                <a:cxn ang="0">
                  <a:pos x="72" y="148"/>
                </a:cxn>
                <a:cxn ang="0">
                  <a:pos x="86" y="190"/>
                </a:cxn>
                <a:cxn ang="0">
                  <a:pos x="56" y="212"/>
                </a:cxn>
                <a:cxn ang="0">
                  <a:pos x="0" y="22"/>
                </a:cxn>
                <a:cxn ang="0">
                  <a:pos x="32" y="0"/>
                </a:cxn>
                <a:cxn ang="0">
                  <a:pos x="196" y="110"/>
                </a:cxn>
                <a:cxn ang="0">
                  <a:pos x="166" y="132"/>
                </a:cxn>
              </a:cxnLst>
              <a:rect l="0" t="0" r="r" b="b"/>
              <a:pathLst>
                <a:path w="196" h="212">
                  <a:moveTo>
                    <a:pt x="166" y="132"/>
                  </a:moveTo>
                  <a:lnTo>
                    <a:pt x="128" y="108"/>
                  </a:lnTo>
                  <a:lnTo>
                    <a:pt x="72" y="148"/>
                  </a:lnTo>
                  <a:lnTo>
                    <a:pt x="86" y="190"/>
                  </a:lnTo>
                  <a:lnTo>
                    <a:pt x="56" y="212"/>
                  </a:lnTo>
                  <a:lnTo>
                    <a:pt x="0" y="22"/>
                  </a:lnTo>
                  <a:lnTo>
                    <a:pt x="32" y="0"/>
                  </a:lnTo>
                  <a:lnTo>
                    <a:pt x="196" y="110"/>
                  </a:lnTo>
                  <a:lnTo>
                    <a:pt x="166" y="132"/>
                  </a:lnTo>
                  <a:close/>
                </a:path>
              </a:pathLst>
            </a:custGeom>
            <a:solidFill>
              <a:schemeClr val="bg1"/>
            </a:solidFill>
            <a:ln w="2">
              <a:noFill/>
              <a:prstDash val="solid"/>
              <a:round/>
              <a:headEnd/>
              <a:tailEnd/>
            </a:ln>
          </p:spPr>
          <p:txBody>
            <a:bodyPr/>
            <a:lstStyle/>
            <a:p>
              <a:pPr>
                <a:defRPr/>
              </a:pPr>
              <a:endParaRPr lang="tr-TR"/>
            </a:p>
          </p:txBody>
        </p:sp>
        <p:sp>
          <p:nvSpPr>
            <p:cNvPr id="100" name="Freeform 55"/>
            <p:cNvSpPr>
              <a:spLocks/>
            </p:cNvSpPr>
            <p:nvPr userDrawn="1"/>
          </p:nvSpPr>
          <p:spPr bwMode="auto">
            <a:xfrm>
              <a:off x="5403173" y="4785471"/>
              <a:ext cx="148117" cy="153735"/>
            </a:xfrm>
            <a:custGeom>
              <a:avLst/>
              <a:gdLst/>
              <a:ahLst/>
              <a:cxnLst>
                <a:cxn ang="0">
                  <a:pos x="84" y="138"/>
                </a:cxn>
                <a:cxn ang="0">
                  <a:pos x="96" y="148"/>
                </a:cxn>
                <a:cxn ang="0">
                  <a:pos x="110" y="150"/>
                </a:cxn>
                <a:cxn ang="0">
                  <a:pos x="122" y="148"/>
                </a:cxn>
                <a:cxn ang="0">
                  <a:pos x="136" y="140"/>
                </a:cxn>
                <a:cxn ang="0">
                  <a:pos x="144" y="130"/>
                </a:cxn>
                <a:cxn ang="0">
                  <a:pos x="148" y="118"/>
                </a:cxn>
                <a:cxn ang="0">
                  <a:pos x="150" y="112"/>
                </a:cxn>
                <a:cxn ang="0">
                  <a:pos x="144" y="98"/>
                </a:cxn>
                <a:cxn ang="0">
                  <a:pos x="138" y="94"/>
                </a:cxn>
                <a:cxn ang="0">
                  <a:pos x="134" y="92"/>
                </a:cxn>
                <a:cxn ang="0">
                  <a:pos x="122" y="94"/>
                </a:cxn>
                <a:cxn ang="0">
                  <a:pos x="92" y="108"/>
                </a:cxn>
                <a:cxn ang="0">
                  <a:pos x="74" y="116"/>
                </a:cxn>
                <a:cxn ang="0">
                  <a:pos x="58" y="120"/>
                </a:cxn>
                <a:cxn ang="0">
                  <a:pos x="34" y="116"/>
                </a:cxn>
                <a:cxn ang="0">
                  <a:pos x="24" y="112"/>
                </a:cxn>
                <a:cxn ang="0">
                  <a:pos x="14" y="102"/>
                </a:cxn>
                <a:cxn ang="0">
                  <a:pos x="0" y="78"/>
                </a:cxn>
                <a:cxn ang="0">
                  <a:pos x="0" y="64"/>
                </a:cxn>
                <a:cxn ang="0">
                  <a:pos x="4" y="50"/>
                </a:cxn>
                <a:cxn ang="0">
                  <a:pos x="26" y="22"/>
                </a:cxn>
                <a:cxn ang="0">
                  <a:pos x="38" y="12"/>
                </a:cxn>
                <a:cxn ang="0">
                  <a:pos x="60" y="2"/>
                </a:cxn>
                <a:cxn ang="0">
                  <a:pos x="72" y="0"/>
                </a:cxn>
                <a:cxn ang="0">
                  <a:pos x="94" y="4"/>
                </a:cxn>
                <a:cxn ang="0">
                  <a:pos x="112" y="20"/>
                </a:cxn>
                <a:cxn ang="0">
                  <a:pos x="88" y="44"/>
                </a:cxn>
                <a:cxn ang="0">
                  <a:pos x="72" y="36"/>
                </a:cxn>
                <a:cxn ang="0">
                  <a:pos x="66" y="36"/>
                </a:cxn>
                <a:cxn ang="0">
                  <a:pos x="46" y="46"/>
                </a:cxn>
                <a:cxn ang="0">
                  <a:pos x="38" y="54"/>
                </a:cxn>
                <a:cxn ang="0">
                  <a:pos x="34" y="64"/>
                </a:cxn>
                <a:cxn ang="0">
                  <a:pos x="36" y="78"/>
                </a:cxn>
                <a:cxn ang="0">
                  <a:pos x="42" y="82"/>
                </a:cxn>
                <a:cxn ang="0">
                  <a:pos x="50" y="84"/>
                </a:cxn>
                <a:cxn ang="0">
                  <a:pos x="82" y="70"/>
                </a:cxn>
                <a:cxn ang="0">
                  <a:pos x="104" y="60"/>
                </a:cxn>
                <a:cxn ang="0">
                  <a:pos x="120" y="56"/>
                </a:cxn>
                <a:cxn ang="0">
                  <a:pos x="146" y="58"/>
                </a:cxn>
                <a:cxn ang="0">
                  <a:pos x="158" y="64"/>
                </a:cxn>
                <a:cxn ang="0">
                  <a:pos x="170" y="74"/>
                </a:cxn>
                <a:cxn ang="0">
                  <a:pos x="182" y="94"/>
                </a:cxn>
                <a:cxn ang="0">
                  <a:pos x="184" y="116"/>
                </a:cxn>
                <a:cxn ang="0">
                  <a:pos x="182" y="128"/>
                </a:cxn>
                <a:cxn ang="0">
                  <a:pos x="168" y="152"/>
                </a:cxn>
                <a:cxn ang="0">
                  <a:pos x="156" y="164"/>
                </a:cxn>
                <a:cxn ang="0">
                  <a:pos x="132" y="180"/>
                </a:cxn>
                <a:cxn ang="0">
                  <a:pos x="108" y="186"/>
                </a:cxn>
                <a:cxn ang="0">
                  <a:pos x="84" y="180"/>
                </a:cxn>
                <a:cxn ang="0">
                  <a:pos x="60" y="164"/>
                </a:cxn>
              </a:cxnLst>
              <a:rect l="0" t="0" r="r" b="b"/>
              <a:pathLst>
                <a:path w="184" h="186">
                  <a:moveTo>
                    <a:pt x="60" y="164"/>
                  </a:moveTo>
                  <a:lnTo>
                    <a:pt x="84" y="138"/>
                  </a:lnTo>
                  <a:lnTo>
                    <a:pt x="84" y="138"/>
                  </a:lnTo>
                  <a:lnTo>
                    <a:pt x="96" y="148"/>
                  </a:lnTo>
                  <a:lnTo>
                    <a:pt x="104" y="150"/>
                  </a:lnTo>
                  <a:lnTo>
                    <a:pt x="110" y="150"/>
                  </a:lnTo>
                  <a:lnTo>
                    <a:pt x="116" y="150"/>
                  </a:lnTo>
                  <a:lnTo>
                    <a:pt x="122" y="148"/>
                  </a:lnTo>
                  <a:lnTo>
                    <a:pt x="130" y="144"/>
                  </a:lnTo>
                  <a:lnTo>
                    <a:pt x="136" y="140"/>
                  </a:lnTo>
                  <a:lnTo>
                    <a:pt x="136" y="140"/>
                  </a:lnTo>
                  <a:lnTo>
                    <a:pt x="144" y="130"/>
                  </a:lnTo>
                  <a:lnTo>
                    <a:pt x="148" y="124"/>
                  </a:lnTo>
                  <a:lnTo>
                    <a:pt x="148" y="118"/>
                  </a:lnTo>
                  <a:lnTo>
                    <a:pt x="148" y="118"/>
                  </a:lnTo>
                  <a:lnTo>
                    <a:pt x="150" y="112"/>
                  </a:lnTo>
                  <a:lnTo>
                    <a:pt x="148" y="108"/>
                  </a:lnTo>
                  <a:lnTo>
                    <a:pt x="144" y="98"/>
                  </a:lnTo>
                  <a:lnTo>
                    <a:pt x="144" y="98"/>
                  </a:lnTo>
                  <a:lnTo>
                    <a:pt x="138" y="94"/>
                  </a:lnTo>
                  <a:lnTo>
                    <a:pt x="134" y="92"/>
                  </a:lnTo>
                  <a:lnTo>
                    <a:pt x="134" y="92"/>
                  </a:lnTo>
                  <a:lnTo>
                    <a:pt x="128" y="92"/>
                  </a:lnTo>
                  <a:lnTo>
                    <a:pt x="122" y="94"/>
                  </a:lnTo>
                  <a:lnTo>
                    <a:pt x="122" y="94"/>
                  </a:lnTo>
                  <a:lnTo>
                    <a:pt x="92" y="108"/>
                  </a:lnTo>
                  <a:lnTo>
                    <a:pt x="92" y="108"/>
                  </a:lnTo>
                  <a:lnTo>
                    <a:pt x="74" y="116"/>
                  </a:lnTo>
                  <a:lnTo>
                    <a:pt x="58" y="120"/>
                  </a:lnTo>
                  <a:lnTo>
                    <a:pt x="58" y="120"/>
                  </a:lnTo>
                  <a:lnTo>
                    <a:pt x="46" y="120"/>
                  </a:lnTo>
                  <a:lnTo>
                    <a:pt x="34" y="116"/>
                  </a:lnTo>
                  <a:lnTo>
                    <a:pt x="34" y="116"/>
                  </a:lnTo>
                  <a:lnTo>
                    <a:pt x="24" y="112"/>
                  </a:lnTo>
                  <a:lnTo>
                    <a:pt x="14" y="102"/>
                  </a:lnTo>
                  <a:lnTo>
                    <a:pt x="14" y="102"/>
                  </a:lnTo>
                  <a:lnTo>
                    <a:pt x="6" y="90"/>
                  </a:lnTo>
                  <a:lnTo>
                    <a:pt x="0" y="78"/>
                  </a:lnTo>
                  <a:lnTo>
                    <a:pt x="0" y="78"/>
                  </a:lnTo>
                  <a:lnTo>
                    <a:pt x="0" y="64"/>
                  </a:lnTo>
                  <a:lnTo>
                    <a:pt x="4" y="50"/>
                  </a:lnTo>
                  <a:lnTo>
                    <a:pt x="4" y="50"/>
                  </a:lnTo>
                  <a:lnTo>
                    <a:pt x="14" y="36"/>
                  </a:lnTo>
                  <a:lnTo>
                    <a:pt x="26" y="22"/>
                  </a:lnTo>
                  <a:lnTo>
                    <a:pt x="26" y="22"/>
                  </a:lnTo>
                  <a:lnTo>
                    <a:pt x="38" y="12"/>
                  </a:lnTo>
                  <a:lnTo>
                    <a:pt x="48" y="6"/>
                  </a:lnTo>
                  <a:lnTo>
                    <a:pt x="60" y="2"/>
                  </a:lnTo>
                  <a:lnTo>
                    <a:pt x="72" y="0"/>
                  </a:lnTo>
                  <a:lnTo>
                    <a:pt x="72" y="0"/>
                  </a:lnTo>
                  <a:lnTo>
                    <a:pt x="82" y="2"/>
                  </a:lnTo>
                  <a:lnTo>
                    <a:pt x="94" y="4"/>
                  </a:lnTo>
                  <a:lnTo>
                    <a:pt x="104" y="10"/>
                  </a:lnTo>
                  <a:lnTo>
                    <a:pt x="112" y="20"/>
                  </a:lnTo>
                  <a:lnTo>
                    <a:pt x="88" y="44"/>
                  </a:lnTo>
                  <a:lnTo>
                    <a:pt x="88" y="44"/>
                  </a:lnTo>
                  <a:lnTo>
                    <a:pt x="76" y="38"/>
                  </a:lnTo>
                  <a:lnTo>
                    <a:pt x="72" y="36"/>
                  </a:lnTo>
                  <a:lnTo>
                    <a:pt x="66" y="36"/>
                  </a:lnTo>
                  <a:lnTo>
                    <a:pt x="66" y="36"/>
                  </a:lnTo>
                  <a:lnTo>
                    <a:pt x="56" y="38"/>
                  </a:lnTo>
                  <a:lnTo>
                    <a:pt x="46" y="46"/>
                  </a:lnTo>
                  <a:lnTo>
                    <a:pt x="46" y="46"/>
                  </a:lnTo>
                  <a:lnTo>
                    <a:pt x="38" y="54"/>
                  </a:lnTo>
                  <a:lnTo>
                    <a:pt x="34" y="64"/>
                  </a:lnTo>
                  <a:lnTo>
                    <a:pt x="34" y="64"/>
                  </a:lnTo>
                  <a:lnTo>
                    <a:pt x="34" y="72"/>
                  </a:lnTo>
                  <a:lnTo>
                    <a:pt x="36" y="78"/>
                  </a:lnTo>
                  <a:lnTo>
                    <a:pt x="36" y="78"/>
                  </a:lnTo>
                  <a:lnTo>
                    <a:pt x="42" y="82"/>
                  </a:lnTo>
                  <a:lnTo>
                    <a:pt x="50" y="84"/>
                  </a:lnTo>
                  <a:lnTo>
                    <a:pt x="50" y="84"/>
                  </a:lnTo>
                  <a:lnTo>
                    <a:pt x="62" y="80"/>
                  </a:lnTo>
                  <a:lnTo>
                    <a:pt x="82" y="70"/>
                  </a:lnTo>
                  <a:lnTo>
                    <a:pt x="82" y="70"/>
                  </a:lnTo>
                  <a:lnTo>
                    <a:pt x="104" y="60"/>
                  </a:lnTo>
                  <a:lnTo>
                    <a:pt x="120" y="56"/>
                  </a:lnTo>
                  <a:lnTo>
                    <a:pt x="120" y="56"/>
                  </a:lnTo>
                  <a:lnTo>
                    <a:pt x="132" y="54"/>
                  </a:lnTo>
                  <a:lnTo>
                    <a:pt x="146" y="58"/>
                  </a:lnTo>
                  <a:lnTo>
                    <a:pt x="146" y="58"/>
                  </a:lnTo>
                  <a:lnTo>
                    <a:pt x="158" y="64"/>
                  </a:lnTo>
                  <a:lnTo>
                    <a:pt x="170" y="74"/>
                  </a:lnTo>
                  <a:lnTo>
                    <a:pt x="170" y="74"/>
                  </a:lnTo>
                  <a:lnTo>
                    <a:pt x="176" y="84"/>
                  </a:lnTo>
                  <a:lnTo>
                    <a:pt x="182" y="94"/>
                  </a:lnTo>
                  <a:lnTo>
                    <a:pt x="184" y="104"/>
                  </a:lnTo>
                  <a:lnTo>
                    <a:pt x="184" y="116"/>
                  </a:lnTo>
                  <a:lnTo>
                    <a:pt x="184" y="116"/>
                  </a:lnTo>
                  <a:lnTo>
                    <a:pt x="182" y="128"/>
                  </a:lnTo>
                  <a:lnTo>
                    <a:pt x="176" y="140"/>
                  </a:lnTo>
                  <a:lnTo>
                    <a:pt x="168" y="152"/>
                  </a:lnTo>
                  <a:lnTo>
                    <a:pt x="156" y="164"/>
                  </a:lnTo>
                  <a:lnTo>
                    <a:pt x="156" y="164"/>
                  </a:lnTo>
                  <a:lnTo>
                    <a:pt x="144" y="174"/>
                  </a:lnTo>
                  <a:lnTo>
                    <a:pt x="132" y="180"/>
                  </a:lnTo>
                  <a:lnTo>
                    <a:pt x="120" y="184"/>
                  </a:lnTo>
                  <a:lnTo>
                    <a:pt x="108" y="186"/>
                  </a:lnTo>
                  <a:lnTo>
                    <a:pt x="96" y="184"/>
                  </a:lnTo>
                  <a:lnTo>
                    <a:pt x="84" y="180"/>
                  </a:lnTo>
                  <a:lnTo>
                    <a:pt x="72" y="174"/>
                  </a:lnTo>
                  <a:lnTo>
                    <a:pt x="60" y="164"/>
                  </a:lnTo>
                  <a:lnTo>
                    <a:pt x="60" y="164"/>
                  </a:lnTo>
                  <a:close/>
                </a:path>
              </a:pathLst>
            </a:custGeom>
            <a:solidFill>
              <a:schemeClr val="bg1"/>
            </a:solidFill>
            <a:ln w="2">
              <a:noFill/>
              <a:prstDash val="solid"/>
              <a:round/>
              <a:headEnd/>
              <a:tailEnd/>
            </a:ln>
          </p:spPr>
          <p:txBody>
            <a:bodyPr/>
            <a:lstStyle/>
            <a:p>
              <a:pPr>
                <a:defRPr/>
              </a:pPr>
              <a:endParaRPr lang="tr-TR"/>
            </a:p>
          </p:txBody>
        </p:sp>
        <p:sp>
          <p:nvSpPr>
            <p:cNvPr id="101" name="Freeform 56"/>
            <p:cNvSpPr>
              <a:spLocks/>
            </p:cNvSpPr>
            <p:nvPr userDrawn="1"/>
          </p:nvSpPr>
          <p:spPr bwMode="auto">
            <a:xfrm>
              <a:off x="5469004" y="4675660"/>
              <a:ext cx="170060" cy="164716"/>
            </a:xfrm>
            <a:custGeom>
              <a:avLst/>
              <a:gdLst/>
              <a:ahLst/>
              <a:cxnLst>
                <a:cxn ang="0">
                  <a:pos x="176" y="202"/>
                </a:cxn>
                <a:cxn ang="0">
                  <a:pos x="122" y="146"/>
                </a:cxn>
                <a:cxn ang="0">
                  <a:pos x="0" y="112"/>
                </a:cxn>
                <a:cxn ang="0">
                  <a:pos x="30" y="84"/>
                </a:cxn>
                <a:cxn ang="0">
                  <a:pos x="110" y="108"/>
                </a:cxn>
                <a:cxn ang="0">
                  <a:pos x="88" y="28"/>
                </a:cxn>
                <a:cxn ang="0">
                  <a:pos x="118" y="0"/>
                </a:cxn>
                <a:cxn ang="0">
                  <a:pos x="146" y="122"/>
                </a:cxn>
                <a:cxn ang="0">
                  <a:pos x="202" y="178"/>
                </a:cxn>
                <a:cxn ang="0">
                  <a:pos x="176" y="202"/>
                </a:cxn>
              </a:cxnLst>
              <a:rect l="0" t="0" r="r" b="b"/>
              <a:pathLst>
                <a:path w="202" h="202">
                  <a:moveTo>
                    <a:pt x="176" y="202"/>
                  </a:moveTo>
                  <a:lnTo>
                    <a:pt x="122" y="146"/>
                  </a:lnTo>
                  <a:lnTo>
                    <a:pt x="0" y="112"/>
                  </a:lnTo>
                  <a:lnTo>
                    <a:pt x="30" y="84"/>
                  </a:lnTo>
                  <a:lnTo>
                    <a:pt x="110" y="108"/>
                  </a:lnTo>
                  <a:lnTo>
                    <a:pt x="88" y="28"/>
                  </a:lnTo>
                  <a:lnTo>
                    <a:pt x="118" y="0"/>
                  </a:lnTo>
                  <a:lnTo>
                    <a:pt x="146" y="122"/>
                  </a:lnTo>
                  <a:lnTo>
                    <a:pt x="202" y="178"/>
                  </a:lnTo>
                  <a:lnTo>
                    <a:pt x="176" y="202"/>
                  </a:lnTo>
                  <a:close/>
                </a:path>
              </a:pathLst>
            </a:custGeom>
            <a:solidFill>
              <a:schemeClr val="bg1"/>
            </a:solidFill>
            <a:ln w="2">
              <a:noFill/>
              <a:prstDash val="solid"/>
              <a:round/>
              <a:headEnd/>
              <a:tailEnd/>
            </a:ln>
          </p:spPr>
          <p:txBody>
            <a:bodyPr/>
            <a:lstStyle/>
            <a:p>
              <a:pPr>
                <a:defRPr/>
              </a:pPr>
              <a:endParaRPr lang="tr-TR"/>
            </a:p>
          </p:txBody>
        </p:sp>
        <p:sp>
          <p:nvSpPr>
            <p:cNvPr id="102" name="Freeform 57"/>
            <p:cNvSpPr>
              <a:spLocks/>
            </p:cNvSpPr>
            <p:nvPr userDrawn="1"/>
          </p:nvSpPr>
          <p:spPr bwMode="auto">
            <a:xfrm>
              <a:off x="5589693" y="4598792"/>
              <a:ext cx="153604" cy="153735"/>
            </a:xfrm>
            <a:custGeom>
              <a:avLst/>
              <a:gdLst/>
              <a:ahLst/>
              <a:cxnLst>
                <a:cxn ang="0">
                  <a:pos x="42" y="156"/>
                </a:cxn>
                <a:cxn ang="0">
                  <a:pos x="42" y="156"/>
                </a:cxn>
                <a:cxn ang="0">
                  <a:pos x="30" y="146"/>
                </a:cxn>
                <a:cxn ang="0">
                  <a:pos x="20" y="136"/>
                </a:cxn>
                <a:cxn ang="0">
                  <a:pos x="12" y="124"/>
                </a:cxn>
                <a:cxn ang="0">
                  <a:pos x="8" y="114"/>
                </a:cxn>
                <a:cxn ang="0">
                  <a:pos x="8" y="114"/>
                </a:cxn>
                <a:cxn ang="0">
                  <a:pos x="4" y="102"/>
                </a:cxn>
                <a:cxn ang="0">
                  <a:pos x="2" y="92"/>
                </a:cxn>
                <a:cxn ang="0">
                  <a:pos x="0" y="80"/>
                </a:cxn>
                <a:cxn ang="0">
                  <a:pos x="2" y="70"/>
                </a:cxn>
                <a:cxn ang="0">
                  <a:pos x="2" y="70"/>
                </a:cxn>
                <a:cxn ang="0">
                  <a:pos x="4" y="60"/>
                </a:cxn>
                <a:cxn ang="0">
                  <a:pos x="8" y="50"/>
                </a:cxn>
                <a:cxn ang="0">
                  <a:pos x="14" y="40"/>
                </a:cxn>
                <a:cxn ang="0">
                  <a:pos x="22" y="30"/>
                </a:cxn>
                <a:cxn ang="0">
                  <a:pos x="22" y="30"/>
                </a:cxn>
                <a:cxn ang="0">
                  <a:pos x="34" y="18"/>
                </a:cxn>
                <a:cxn ang="0">
                  <a:pos x="48" y="8"/>
                </a:cxn>
                <a:cxn ang="0">
                  <a:pos x="64" y="2"/>
                </a:cxn>
                <a:cxn ang="0">
                  <a:pos x="80" y="0"/>
                </a:cxn>
                <a:cxn ang="0">
                  <a:pos x="80" y="0"/>
                </a:cxn>
                <a:cxn ang="0">
                  <a:pos x="98" y="0"/>
                </a:cxn>
                <a:cxn ang="0">
                  <a:pos x="114" y="6"/>
                </a:cxn>
                <a:cxn ang="0">
                  <a:pos x="132" y="14"/>
                </a:cxn>
                <a:cxn ang="0">
                  <a:pos x="150" y="28"/>
                </a:cxn>
                <a:cxn ang="0">
                  <a:pos x="150" y="28"/>
                </a:cxn>
                <a:cxn ang="0">
                  <a:pos x="166" y="42"/>
                </a:cxn>
                <a:cxn ang="0">
                  <a:pos x="178" y="58"/>
                </a:cxn>
                <a:cxn ang="0">
                  <a:pos x="186" y="76"/>
                </a:cxn>
                <a:cxn ang="0">
                  <a:pos x="190" y="94"/>
                </a:cxn>
                <a:cxn ang="0">
                  <a:pos x="190" y="94"/>
                </a:cxn>
                <a:cxn ang="0">
                  <a:pos x="190" y="108"/>
                </a:cxn>
                <a:cxn ang="0">
                  <a:pos x="186" y="124"/>
                </a:cxn>
                <a:cxn ang="0">
                  <a:pos x="180" y="138"/>
                </a:cxn>
                <a:cxn ang="0">
                  <a:pos x="170" y="154"/>
                </a:cxn>
                <a:cxn ang="0">
                  <a:pos x="170" y="154"/>
                </a:cxn>
                <a:cxn ang="0">
                  <a:pos x="156" y="166"/>
                </a:cxn>
                <a:cxn ang="0">
                  <a:pos x="144" y="176"/>
                </a:cxn>
                <a:cxn ang="0">
                  <a:pos x="128" y="182"/>
                </a:cxn>
                <a:cxn ang="0">
                  <a:pos x="114" y="184"/>
                </a:cxn>
                <a:cxn ang="0">
                  <a:pos x="114" y="184"/>
                </a:cxn>
                <a:cxn ang="0">
                  <a:pos x="96" y="184"/>
                </a:cxn>
                <a:cxn ang="0">
                  <a:pos x="78" y="178"/>
                </a:cxn>
                <a:cxn ang="0">
                  <a:pos x="60" y="170"/>
                </a:cxn>
                <a:cxn ang="0">
                  <a:pos x="42" y="156"/>
                </a:cxn>
                <a:cxn ang="0">
                  <a:pos x="42" y="156"/>
                </a:cxn>
              </a:cxnLst>
              <a:rect l="0" t="0" r="r" b="b"/>
              <a:pathLst>
                <a:path w="190" h="184">
                  <a:moveTo>
                    <a:pt x="42" y="156"/>
                  </a:moveTo>
                  <a:lnTo>
                    <a:pt x="42" y="156"/>
                  </a:lnTo>
                  <a:lnTo>
                    <a:pt x="30" y="146"/>
                  </a:lnTo>
                  <a:lnTo>
                    <a:pt x="20" y="136"/>
                  </a:lnTo>
                  <a:lnTo>
                    <a:pt x="12" y="124"/>
                  </a:lnTo>
                  <a:lnTo>
                    <a:pt x="8" y="114"/>
                  </a:lnTo>
                  <a:lnTo>
                    <a:pt x="8" y="114"/>
                  </a:lnTo>
                  <a:lnTo>
                    <a:pt x="4" y="102"/>
                  </a:lnTo>
                  <a:lnTo>
                    <a:pt x="2" y="92"/>
                  </a:lnTo>
                  <a:lnTo>
                    <a:pt x="0" y="80"/>
                  </a:lnTo>
                  <a:lnTo>
                    <a:pt x="2" y="70"/>
                  </a:lnTo>
                  <a:lnTo>
                    <a:pt x="2" y="70"/>
                  </a:lnTo>
                  <a:lnTo>
                    <a:pt x="4" y="60"/>
                  </a:lnTo>
                  <a:lnTo>
                    <a:pt x="8" y="50"/>
                  </a:lnTo>
                  <a:lnTo>
                    <a:pt x="14" y="40"/>
                  </a:lnTo>
                  <a:lnTo>
                    <a:pt x="22" y="30"/>
                  </a:lnTo>
                  <a:lnTo>
                    <a:pt x="22" y="30"/>
                  </a:lnTo>
                  <a:lnTo>
                    <a:pt x="34" y="18"/>
                  </a:lnTo>
                  <a:lnTo>
                    <a:pt x="48" y="8"/>
                  </a:lnTo>
                  <a:lnTo>
                    <a:pt x="64" y="2"/>
                  </a:lnTo>
                  <a:lnTo>
                    <a:pt x="80" y="0"/>
                  </a:lnTo>
                  <a:lnTo>
                    <a:pt x="80" y="0"/>
                  </a:lnTo>
                  <a:lnTo>
                    <a:pt x="98" y="0"/>
                  </a:lnTo>
                  <a:lnTo>
                    <a:pt x="114" y="6"/>
                  </a:lnTo>
                  <a:lnTo>
                    <a:pt x="132" y="14"/>
                  </a:lnTo>
                  <a:lnTo>
                    <a:pt x="150" y="28"/>
                  </a:lnTo>
                  <a:lnTo>
                    <a:pt x="150" y="28"/>
                  </a:lnTo>
                  <a:lnTo>
                    <a:pt x="166" y="42"/>
                  </a:lnTo>
                  <a:lnTo>
                    <a:pt x="178" y="58"/>
                  </a:lnTo>
                  <a:lnTo>
                    <a:pt x="186" y="76"/>
                  </a:lnTo>
                  <a:lnTo>
                    <a:pt x="190" y="94"/>
                  </a:lnTo>
                  <a:lnTo>
                    <a:pt x="190" y="94"/>
                  </a:lnTo>
                  <a:lnTo>
                    <a:pt x="190" y="108"/>
                  </a:lnTo>
                  <a:lnTo>
                    <a:pt x="186" y="124"/>
                  </a:lnTo>
                  <a:lnTo>
                    <a:pt x="180" y="138"/>
                  </a:lnTo>
                  <a:lnTo>
                    <a:pt x="170" y="154"/>
                  </a:lnTo>
                  <a:lnTo>
                    <a:pt x="170" y="154"/>
                  </a:lnTo>
                  <a:lnTo>
                    <a:pt x="156" y="166"/>
                  </a:lnTo>
                  <a:lnTo>
                    <a:pt x="144" y="176"/>
                  </a:lnTo>
                  <a:lnTo>
                    <a:pt x="128" y="182"/>
                  </a:lnTo>
                  <a:lnTo>
                    <a:pt x="114" y="184"/>
                  </a:lnTo>
                  <a:lnTo>
                    <a:pt x="114" y="184"/>
                  </a:lnTo>
                  <a:lnTo>
                    <a:pt x="96" y="184"/>
                  </a:lnTo>
                  <a:lnTo>
                    <a:pt x="78" y="178"/>
                  </a:lnTo>
                  <a:lnTo>
                    <a:pt x="60" y="170"/>
                  </a:lnTo>
                  <a:lnTo>
                    <a:pt x="42" y="156"/>
                  </a:lnTo>
                  <a:lnTo>
                    <a:pt x="42" y="156"/>
                  </a:lnTo>
                  <a:close/>
                </a:path>
              </a:pathLst>
            </a:custGeom>
            <a:solidFill>
              <a:schemeClr val="bg1"/>
            </a:solidFill>
            <a:ln w="2">
              <a:noFill/>
              <a:prstDash val="solid"/>
              <a:round/>
              <a:headEnd/>
              <a:tailEnd/>
            </a:ln>
          </p:spPr>
          <p:txBody>
            <a:bodyPr/>
            <a:lstStyle/>
            <a:p>
              <a:pPr>
                <a:defRPr/>
              </a:pPr>
              <a:endParaRPr lang="tr-TR"/>
            </a:p>
          </p:txBody>
        </p:sp>
        <p:sp>
          <p:nvSpPr>
            <p:cNvPr id="103" name="Freeform 59"/>
            <p:cNvSpPr>
              <a:spLocks/>
            </p:cNvSpPr>
            <p:nvPr userDrawn="1"/>
          </p:nvSpPr>
          <p:spPr bwMode="auto">
            <a:xfrm>
              <a:off x="5655523" y="4472511"/>
              <a:ext cx="192004" cy="181186"/>
            </a:xfrm>
            <a:custGeom>
              <a:avLst/>
              <a:gdLst/>
              <a:ahLst/>
              <a:cxnLst>
                <a:cxn ang="0">
                  <a:pos x="152" y="220"/>
                </a:cxn>
                <a:cxn ang="0">
                  <a:pos x="0" y="112"/>
                </a:cxn>
                <a:cxn ang="0">
                  <a:pos x="20" y="84"/>
                </a:cxn>
                <a:cxn ang="0">
                  <a:pos x="162" y="98"/>
                </a:cxn>
                <a:cxn ang="0">
                  <a:pos x="60" y="26"/>
                </a:cxn>
                <a:cxn ang="0">
                  <a:pos x="80" y="0"/>
                </a:cxn>
                <a:cxn ang="0">
                  <a:pos x="232" y="106"/>
                </a:cxn>
                <a:cxn ang="0">
                  <a:pos x="212" y="136"/>
                </a:cxn>
                <a:cxn ang="0">
                  <a:pos x="72" y="124"/>
                </a:cxn>
                <a:cxn ang="0">
                  <a:pos x="172" y="192"/>
                </a:cxn>
                <a:cxn ang="0">
                  <a:pos x="152" y="220"/>
                </a:cxn>
              </a:cxnLst>
              <a:rect l="0" t="0" r="r" b="b"/>
              <a:pathLst>
                <a:path w="232" h="220">
                  <a:moveTo>
                    <a:pt x="152" y="220"/>
                  </a:moveTo>
                  <a:lnTo>
                    <a:pt x="0" y="112"/>
                  </a:lnTo>
                  <a:lnTo>
                    <a:pt x="20" y="84"/>
                  </a:lnTo>
                  <a:lnTo>
                    <a:pt x="162" y="98"/>
                  </a:lnTo>
                  <a:lnTo>
                    <a:pt x="60" y="26"/>
                  </a:lnTo>
                  <a:lnTo>
                    <a:pt x="80" y="0"/>
                  </a:lnTo>
                  <a:lnTo>
                    <a:pt x="232" y="106"/>
                  </a:lnTo>
                  <a:lnTo>
                    <a:pt x="212" y="136"/>
                  </a:lnTo>
                  <a:lnTo>
                    <a:pt x="72" y="124"/>
                  </a:lnTo>
                  <a:lnTo>
                    <a:pt x="172" y="192"/>
                  </a:lnTo>
                  <a:lnTo>
                    <a:pt x="152" y="220"/>
                  </a:lnTo>
                  <a:close/>
                </a:path>
              </a:pathLst>
            </a:custGeom>
            <a:solidFill>
              <a:schemeClr val="bg1"/>
            </a:solidFill>
            <a:ln w="2">
              <a:noFill/>
              <a:prstDash val="solid"/>
              <a:round/>
              <a:headEnd/>
              <a:tailEnd/>
            </a:ln>
          </p:spPr>
          <p:txBody>
            <a:bodyPr/>
            <a:lstStyle/>
            <a:p>
              <a:pPr>
                <a:defRPr/>
              </a:pPr>
              <a:endParaRPr lang="tr-TR"/>
            </a:p>
          </p:txBody>
        </p:sp>
        <p:sp>
          <p:nvSpPr>
            <p:cNvPr id="104" name="Freeform 60"/>
            <p:cNvSpPr>
              <a:spLocks/>
            </p:cNvSpPr>
            <p:nvPr userDrawn="1"/>
          </p:nvSpPr>
          <p:spPr bwMode="auto">
            <a:xfrm>
              <a:off x="5732325" y="4357208"/>
              <a:ext cx="175548" cy="159228"/>
            </a:xfrm>
            <a:custGeom>
              <a:avLst/>
              <a:gdLst/>
              <a:ahLst/>
              <a:cxnLst>
                <a:cxn ang="0">
                  <a:pos x="0" y="120"/>
                </a:cxn>
                <a:cxn ang="0">
                  <a:pos x="18" y="90"/>
                </a:cxn>
                <a:cxn ang="0">
                  <a:pos x="106" y="140"/>
                </a:cxn>
                <a:cxn ang="0">
                  <a:pos x="106" y="140"/>
                </a:cxn>
                <a:cxn ang="0">
                  <a:pos x="132" y="154"/>
                </a:cxn>
                <a:cxn ang="0">
                  <a:pos x="132" y="154"/>
                </a:cxn>
                <a:cxn ang="0">
                  <a:pos x="144" y="156"/>
                </a:cxn>
                <a:cxn ang="0">
                  <a:pos x="154" y="154"/>
                </a:cxn>
                <a:cxn ang="0">
                  <a:pos x="154" y="154"/>
                </a:cxn>
                <a:cxn ang="0">
                  <a:pos x="164" y="148"/>
                </a:cxn>
                <a:cxn ang="0">
                  <a:pos x="172" y="138"/>
                </a:cxn>
                <a:cxn ang="0">
                  <a:pos x="172" y="138"/>
                </a:cxn>
                <a:cxn ang="0">
                  <a:pos x="176" y="126"/>
                </a:cxn>
                <a:cxn ang="0">
                  <a:pos x="178" y="118"/>
                </a:cxn>
                <a:cxn ang="0">
                  <a:pos x="178" y="118"/>
                </a:cxn>
                <a:cxn ang="0">
                  <a:pos x="176" y="110"/>
                </a:cxn>
                <a:cxn ang="0">
                  <a:pos x="172" y="102"/>
                </a:cxn>
                <a:cxn ang="0">
                  <a:pos x="172" y="102"/>
                </a:cxn>
                <a:cxn ang="0">
                  <a:pos x="162" y="94"/>
                </a:cxn>
                <a:cxn ang="0">
                  <a:pos x="142" y="82"/>
                </a:cxn>
                <a:cxn ang="0">
                  <a:pos x="52" y="30"/>
                </a:cxn>
                <a:cxn ang="0">
                  <a:pos x="70" y="0"/>
                </a:cxn>
                <a:cxn ang="0">
                  <a:pos x="154" y="48"/>
                </a:cxn>
                <a:cxn ang="0">
                  <a:pos x="154" y="48"/>
                </a:cxn>
                <a:cxn ang="0">
                  <a:pos x="182" y="66"/>
                </a:cxn>
                <a:cxn ang="0">
                  <a:pos x="200" y="80"/>
                </a:cxn>
                <a:cxn ang="0">
                  <a:pos x="200" y="80"/>
                </a:cxn>
                <a:cxn ang="0">
                  <a:pos x="204" y="86"/>
                </a:cxn>
                <a:cxn ang="0">
                  <a:pos x="208" y="94"/>
                </a:cxn>
                <a:cxn ang="0">
                  <a:pos x="212" y="102"/>
                </a:cxn>
                <a:cxn ang="0">
                  <a:pos x="212" y="110"/>
                </a:cxn>
                <a:cxn ang="0">
                  <a:pos x="212" y="110"/>
                </a:cxn>
                <a:cxn ang="0">
                  <a:pos x="212" y="120"/>
                </a:cxn>
                <a:cxn ang="0">
                  <a:pos x="210" y="130"/>
                </a:cxn>
                <a:cxn ang="0">
                  <a:pos x="206" y="142"/>
                </a:cxn>
                <a:cxn ang="0">
                  <a:pos x="200" y="152"/>
                </a:cxn>
                <a:cxn ang="0">
                  <a:pos x="200" y="152"/>
                </a:cxn>
                <a:cxn ang="0">
                  <a:pos x="194" y="164"/>
                </a:cxn>
                <a:cxn ang="0">
                  <a:pos x="186" y="172"/>
                </a:cxn>
                <a:cxn ang="0">
                  <a:pos x="180" y="180"/>
                </a:cxn>
                <a:cxn ang="0">
                  <a:pos x="172" y="184"/>
                </a:cxn>
                <a:cxn ang="0">
                  <a:pos x="172" y="184"/>
                </a:cxn>
                <a:cxn ang="0">
                  <a:pos x="164" y="188"/>
                </a:cxn>
                <a:cxn ang="0">
                  <a:pos x="156" y="190"/>
                </a:cxn>
                <a:cxn ang="0">
                  <a:pos x="148" y="192"/>
                </a:cxn>
                <a:cxn ang="0">
                  <a:pos x="140" y="192"/>
                </a:cxn>
                <a:cxn ang="0">
                  <a:pos x="140" y="192"/>
                </a:cxn>
                <a:cxn ang="0">
                  <a:pos x="130" y="190"/>
                </a:cxn>
                <a:cxn ang="0">
                  <a:pos x="118" y="186"/>
                </a:cxn>
                <a:cxn ang="0">
                  <a:pos x="86" y="168"/>
                </a:cxn>
                <a:cxn ang="0">
                  <a:pos x="0" y="120"/>
                </a:cxn>
              </a:cxnLst>
              <a:rect l="0" t="0" r="r" b="b"/>
              <a:pathLst>
                <a:path w="212" h="192">
                  <a:moveTo>
                    <a:pt x="0" y="120"/>
                  </a:moveTo>
                  <a:lnTo>
                    <a:pt x="18" y="90"/>
                  </a:lnTo>
                  <a:lnTo>
                    <a:pt x="106" y="140"/>
                  </a:lnTo>
                  <a:lnTo>
                    <a:pt x="106" y="140"/>
                  </a:lnTo>
                  <a:lnTo>
                    <a:pt x="132" y="154"/>
                  </a:lnTo>
                  <a:lnTo>
                    <a:pt x="132" y="154"/>
                  </a:lnTo>
                  <a:lnTo>
                    <a:pt x="144" y="156"/>
                  </a:lnTo>
                  <a:lnTo>
                    <a:pt x="154" y="154"/>
                  </a:lnTo>
                  <a:lnTo>
                    <a:pt x="154" y="154"/>
                  </a:lnTo>
                  <a:lnTo>
                    <a:pt x="164" y="148"/>
                  </a:lnTo>
                  <a:lnTo>
                    <a:pt x="172" y="138"/>
                  </a:lnTo>
                  <a:lnTo>
                    <a:pt x="172" y="138"/>
                  </a:lnTo>
                  <a:lnTo>
                    <a:pt x="176" y="126"/>
                  </a:lnTo>
                  <a:lnTo>
                    <a:pt x="178" y="118"/>
                  </a:lnTo>
                  <a:lnTo>
                    <a:pt x="178" y="118"/>
                  </a:lnTo>
                  <a:lnTo>
                    <a:pt x="176" y="110"/>
                  </a:lnTo>
                  <a:lnTo>
                    <a:pt x="172" y="102"/>
                  </a:lnTo>
                  <a:lnTo>
                    <a:pt x="172" y="102"/>
                  </a:lnTo>
                  <a:lnTo>
                    <a:pt x="162" y="94"/>
                  </a:lnTo>
                  <a:lnTo>
                    <a:pt x="142" y="82"/>
                  </a:lnTo>
                  <a:lnTo>
                    <a:pt x="52" y="30"/>
                  </a:lnTo>
                  <a:lnTo>
                    <a:pt x="70" y="0"/>
                  </a:lnTo>
                  <a:lnTo>
                    <a:pt x="154" y="48"/>
                  </a:lnTo>
                  <a:lnTo>
                    <a:pt x="154" y="48"/>
                  </a:lnTo>
                  <a:lnTo>
                    <a:pt x="182" y="66"/>
                  </a:lnTo>
                  <a:lnTo>
                    <a:pt x="200" y="80"/>
                  </a:lnTo>
                  <a:lnTo>
                    <a:pt x="200" y="80"/>
                  </a:lnTo>
                  <a:lnTo>
                    <a:pt x="204" y="86"/>
                  </a:lnTo>
                  <a:lnTo>
                    <a:pt x="208" y="94"/>
                  </a:lnTo>
                  <a:lnTo>
                    <a:pt x="212" y="102"/>
                  </a:lnTo>
                  <a:lnTo>
                    <a:pt x="212" y="110"/>
                  </a:lnTo>
                  <a:lnTo>
                    <a:pt x="212" y="110"/>
                  </a:lnTo>
                  <a:lnTo>
                    <a:pt x="212" y="120"/>
                  </a:lnTo>
                  <a:lnTo>
                    <a:pt x="210" y="130"/>
                  </a:lnTo>
                  <a:lnTo>
                    <a:pt x="206" y="142"/>
                  </a:lnTo>
                  <a:lnTo>
                    <a:pt x="200" y="152"/>
                  </a:lnTo>
                  <a:lnTo>
                    <a:pt x="200" y="152"/>
                  </a:lnTo>
                  <a:lnTo>
                    <a:pt x="194" y="164"/>
                  </a:lnTo>
                  <a:lnTo>
                    <a:pt x="186" y="172"/>
                  </a:lnTo>
                  <a:lnTo>
                    <a:pt x="180" y="180"/>
                  </a:lnTo>
                  <a:lnTo>
                    <a:pt x="172" y="184"/>
                  </a:lnTo>
                  <a:lnTo>
                    <a:pt x="172" y="184"/>
                  </a:lnTo>
                  <a:lnTo>
                    <a:pt x="164" y="188"/>
                  </a:lnTo>
                  <a:lnTo>
                    <a:pt x="156" y="190"/>
                  </a:lnTo>
                  <a:lnTo>
                    <a:pt x="148" y="192"/>
                  </a:lnTo>
                  <a:lnTo>
                    <a:pt x="140" y="192"/>
                  </a:lnTo>
                  <a:lnTo>
                    <a:pt x="140" y="192"/>
                  </a:lnTo>
                  <a:lnTo>
                    <a:pt x="130" y="190"/>
                  </a:lnTo>
                  <a:lnTo>
                    <a:pt x="118" y="186"/>
                  </a:lnTo>
                  <a:lnTo>
                    <a:pt x="86" y="168"/>
                  </a:lnTo>
                  <a:lnTo>
                    <a:pt x="0" y="120"/>
                  </a:lnTo>
                  <a:close/>
                </a:path>
              </a:pathLst>
            </a:custGeom>
            <a:solidFill>
              <a:schemeClr val="bg1"/>
            </a:solidFill>
            <a:ln w="2">
              <a:noFill/>
              <a:prstDash val="solid"/>
              <a:round/>
              <a:headEnd/>
              <a:tailEnd/>
            </a:ln>
          </p:spPr>
          <p:txBody>
            <a:bodyPr/>
            <a:lstStyle/>
            <a:p>
              <a:pPr>
                <a:defRPr/>
              </a:pPr>
              <a:endParaRPr lang="tr-TR"/>
            </a:p>
          </p:txBody>
        </p:sp>
        <p:sp>
          <p:nvSpPr>
            <p:cNvPr id="105" name="Freeform 64"/>
            <p:cNvSpPr>
              <a:spLocks/>
            </p:cNvSpPr>
            <p:nvPr userDrawn="1"/>
          </p:nvSpPr>
          <p:spPr bwMode="auto">
            <a:xfrm>
              <a:off x="3000364" y="2309235"/>
              <a:ext cx="2907509" cy="2800180"/>
            </a:xfrm>
            <a:custGeom>
              <a:avLst/>
              <a:gdLst/>
              <a:ahLst/>
              <a:cxnLst>
                <a:cxn ang="0">
                  <a:pos x="2578" y="78"/>
                </a:cxn>
                <a:cxn ang="0">
                  <a:pos x="2796" y="240"/>
                </a:cxn>
                <a:cxn ang="0">
                  <a:pos x="2948" y="394"/>
                </a:cxn>
                <a:cxn ang="0">
                  <a:pos x="3080" y="570"/>
                </a:cxn>
                <a:cxn ang="0">
                  <a:pos x="3206" y="814"/>
                </a:cxn>
                <a:cxn ang="0">
                  <a:pos x="3278" y="1026"/>
                </a:cxn>
                <a:cxn ang="0">
                  <a:pos x="3324" y="1308"/>
                </a:cxn>
                <a:cxn ang="0">
                  <a:pos x="3320" y="1586"/>
                </a:cxn>
                <a:cxn ang="0">
                  <a:pos x="3234" y="1966"/>
                </a:cxn>
                <a:cxn ang="0">
                  <a:pos x="3102" y="2242"/>
                </a:cxn>
                <a:cxn ang="0">
                  <a:pos x="2870" y="2538"/>
                </a:cxn>
                <a:cxn ang="0">
                  <a:pos x="2640" y="2730"/>
                </a:cxn>
                <a:cxn ang="0">
                  <a:pos x="2374" y="2876"/>
                </a:cxn>
                <a:cxn ang="0">
                  <a:pos x="2004" y="2982"/>
                </a:cxn>
                <a:cxn ang="0">
                  <a:pos x="1686" y="2998"/>
                </a:cxn>
                <a:cxn ang="0">
                  <a:pos x="1302" y="2930"/>
                </a:cxn>
                <a:cxn ang="0">
                  <a:pos x="1022" y="2810"/>
                </a:cxn>
                <a:cxn ang="0">
                  <a:pos x="716" y="2590"/>
                </a:cxn>
                <a:cxn ang="0">
                  <a:pos x="514" y="2366"/>
                </a:cxn>
                <a:cxn ang="0">
                  <a:pos x="326" y="2038"/>
                </a:cxn>
                <a:cxn ang="0">
                  <a:pos x="236" y="1742"/>
                </a:cxn>
                <a:cxn ang="0">
                  <a:pos x="204" y="1424"/>
                </a:cxn>
                <a:cxn ang="0">
                  <a:pos x="230" y="1136"/>
                </a:cxn>
                <a:cxn ang="0">
                  <a:pos x="286" y="918"/>
                </a:cxn>
                <a:cxn ang="0">
                  <a:pos x="396" y="664"/>
                </a:cxn>
                <a:cxn ang="0">
                  <a:pos x="514" y="480"/>
                </a:cxn>
                <a:cxn ang="0">
                  <a:pos x="696" y="276"/>
                </a:cxn>
                <a:cxn ang="0">
                  <a:pos x="864" y="138"/>
                </a:cxn>
                <a:cxn ang="0">
                  <a:pos x="1098" y="0"/>
                </a:cxn>
                <a:cxn ang="0">
                  <a:pos x="866" y="114"/>
                </a:cxn>
                <a:cxn ang="0">
                  <a:pos x="656" y="262"/>
                </a:cxn>
                <a:cxn ang="0">
                  <a:pos x="426" y="486"/>
                </a:cxn>
                <a:cxn ang="0">
                  <a:pos x="272" y="692"/>
                </a:cxn>
                <a:cxn ang="0">
                  <a:pos x="126" y="980"/>
                </a:cxn>
                <a:cxn ang="0">
                  <a:pos x="46" y="1232"/>
                </a:cxn>
                <a:cxn ang="0">
                  <a:pos x="2" y="1564"/>
                </a:cxn>
                <a:cxn ang="0">
                  <a:pos x="20" y="1902"/>
                </a:cxn>
                <a:cxn ang="0">
                  <a:pos x="140" y="2320"/>
                </a:cxn>
                <a:cxn ang="0">
                  <a:pos x="302" y="2620"/>
                </a:cxn>
                <a:cxn ang="0">
                  <a:pos x="518" y="2882"/>
                </a:cxn>
                <a:cxn ang="0">
                  <a:pos x="850" y="3144"/>
                </a:cxn>
                <a:cxn ang="0">
                  <a:pos x="1158" y="3292"/>
                </a:cxn>
                <a:cxn ang="0">
                  <a:pos x="1586" y="3390"/>
                </a:cxn>
                <a:cxn ang="0">
                  <a:pos x="1946" y="3390"/>
                </a:cxn>
                <a:cxn ang="0">
                  <a:pos x="2372" y="3292"/>
                </a:cxn>
                <a:cxn ang="0">
                  <a:pos x="2682" y="3144"/>
                </a:cxn>
                <a:cxn ang="0">
                  <a:pos x="3014" y="2882"/>
                </a:cxn>
                <a:cxn ang="0">
                  <a:pos x="3230" y="2620"/>
                </a:cxn>
                <a:cxn ang="0">
                  <a:pos x="3392" y="2320"/>
                </a:cxn>
                <a:cxn ang="0">
                  <a:pos x="3510" y="1902"/>
                </a:cxn>
                <a:cxn ang="0">
                  <a:pos x="3530" y="1564"/>
                </a:cxn>
                <a:cxn ang="0">
                  <a:pos x="3486" y="1232"/>
                </a:cxn>
                <a:cxn ang="0">
                  <a:pos x="3406" y="980"/>
                </a:cxn>
                <a:cxn ang="0">
                  <a:pos x="3260" y="692"/>
                </a:cxn>
                <a:cxn ang="0">
                  <a:pos x="3106" y="486"/>
                </a:cxn>
                <a:cxn ang="0">
                  <a:pos x="2876" y="262"/>
                </a:cxn>
                <a:cxn ang="0">
                  <a:pos x="2666" y="114"/>
                </a:cxn>
                <a:cxn ang="0">
                  <a:pos x="2434" y="0"/>
                </a:cxn>
              </a:cxnLst>
              <a:rect l="0" t="0" r="r" b="b"/>
              <a:pathLst>
                <a:path w="3532" h="3400">
                  <a:moveTo>
                    <a:pt x="2434" y="0"/>
                  </a:moveTo>
                  <a:lnTo>
                    <a:pt x="2434" y="0"/>
                  </a:lnTo>
                  <a:lnTo>
                    <a:pt x="2482" y="24"/>
                  </a:lnTo>
                  <a:lnTo>
                    <a:pt x="2530" y="50"/>
                  </a:lnTo>
                  <a:lnTo>
                    <a:pt x="2578" y="78"/>
                  </a:lnTo>
                  <a:lnTo>
                    <a:pt x="2624" y="106"/>
                  </a:lnTo>
                  <a:lnTo>
                    <a:pt x="2668" y="138"/>
                  </a:lnTo>
                  <a:lnTo>
                    <a:pt x="2712" y="170"/>
                  </a:lnTo>
                  <a:lnTo>
                    <a:pt x="2754" y="204"/>
                  </a:lnTo>
                  <a:lnTo>
                    <a:pt x="2796" y="240"/>
                  </a:lnTo>
                  <a:lnTo>
                    <a:pt x="2796" y="240"/>
                  </a:lnTo>
                  <a:lnTo>
                    <a:pt x="2836" y="276"/>
                  </a:lnTo>
                  <a:lnTo>
                    <a:pt x="2876" y="314"/>
                  </a:lnTo>
                  <a:lnTo>
                    <a:pt x="2912" y="354"/>
                  </a:lnTo>
                  <a:lnTo>
                    <a:pt x="2948" y="394"/>
                  </a:lnTo>
                  <a:lnTo>
                    <a:pt x="2984" y="436"/>
                  </a:lnTo>
                  <a:lnTo>
                    <a:pt x="3016" y="480"/>
                  </a:lnTo>
                  <a:lnTo>
                    <a:pt x="3048" y="524"/>
                  </a:lnTo>
                  <a:lnTo>
                    <a:pt x="3080" y="570"/>
                  </a:lnTo>
                  <a:lnTo>
                    <a:pt x="3080" y="570"/>
                  </a:lnTo>
                  <a:lnTo>
                    <a:pt x="3108" y="616"/>
                  </a:lnTo>
                  <a:lnTo>
                    <a:pt x="3136" y="664"/>
                  </a:lnTo>
                  <a:lnTo>
                    <a:pt x="3160" y="714"/>
                  </a:lnTo>
                  <a:lnTo>
                    <a:pt x="3184" y="764"/>
                  </a:lnTo>
                  <a:lnTo>
                    <a:pt x="3206" y="814"/>
                  </a:lnTo>
                  <a:lnTo>
                    <a:pt x="3228" y="866"/>
                  </a:lnTo>
                  <a:lnTo>
                    <a:pt x="3246" y="918"/>
                  </a:lnTo>
                  <a:lnTo>
                    <a:pt x="3262" y="972"/>
                  </a:lnTo>
                  <a:lnTo>
                    <a:pt x="3262" y="972"/>
                  </a:lnTo>
                  <a:lnTo>
                    <a:pt x="3278" y="1026"/>
                  </a:lnTo>
                  <a:lnTo>
                    <a:pt x="3292" y="1080"/>
                  </a:lnTo>
                  <a:lnTo>
                    <a:pt x="3302" y="1136"/>
                  </a:lnTo>
                  <a:lnTo>
                    <a:pt x="3312" y="1192"/>
                  </a:lnTo>
                  <a:lnTo>
                    <a:pt x="3320" y="1250"/>
                  </a:lnTo>
                  <a:lnTo>
                    <a:pt x="3324" y="1308"/>
                  </a:lnTo>
                  <a:lnTo>
                    <a:pt x="3328" y="1366"/>
                  </a:lnTo>
                  <a:lnTo>
                    <a:pt x="3328" y="1424"/>
                  </a:lnTo>
                  <a:lnTo>
                    <a:pt x="3328" y="1424"/>
                  </a:lnTo>
                  <a:lnTo>
                    <a:pt x="3326" y="1506"/>
                  </a:lnTo>
                  <a:lnTo>
                    <a:pt x="3320" y="1586"/>
                  </a:lnTo>
                  <a:lnTo>
                    <a:pt x="3310" y="1664"/>
                  </a:lnTo>
                  <a:lnTo>
                    <a:pt x="3296" y="1742"/>
                  </a:lnTo>
                  <a:lnTo>
                    <a:pt x="3280" y="1818"/>
                  </a:lnTo>
                  <a:lnTo>
                    <a:pt x="3258" y="1892"/>
                  </a:lnTo>
                  <a:lnTo>
                    <a:pt x="3234" y="1966"/>
                  </a:lnTo>
                  <a:lnTo>
                    <a:pt x="3206" y="2038"/>
                  </a:lnTo>
                  <a:lnTo>
                    <a:pt x="3206" y="2038"/>
                  </a:lnTo>
                  <a:lnTo>
                    <a:pt x="3174" y="2108"/>
                  </a:lnTo>
                  <a:lnTo>
                    <a:pt x="3140" y="2176"/>
                  </a:lnTo>
                  <a:lnTo>
                    <a:pt x="3102" y="2242"/>
                  </a:lnTo>
                  <a:lnTo>
                    <a:pt x="3062" y="2306"/>
                  </a:lnTo>
                  <a:lnTo>
                    <a:pt x="3018" y="2366"/>
                  </a:lnTo>
                  <a:lnTo>
                    <a:pt x="2972" y="2426"/>
                  </a:lnTo>
                  <a:lnTo>
                    <a:pt x="2922" y="2484"/>
                  </a:lnTo>
                  <a:lnTo>
                    <a:pt x="2870" y="2538"/>
                  </a:lnTo>
                  <a:lnTo>
                    <a:pt x="2870" y="2538"/>
                  </a:lnTo>
                  <a:lnTo>
                    <a:pt x="2816" y="2590"/>
                  </a:lnTo>
                  <a:lnTo>
                    <a:pt x="2760" y="2640"/>
                  </a:lnTo>
                  <a:lnTo>
                    <a:pt x="2700" y="2686"/>
                  </a:lnTo>
                  <a:lnTo>
                    <a:pt x="2640" y="2730"/>
                  </a:lnTo>
                  <a:lnTo>
                    <a:pt x="2576" y="2772"/>
                  </a:lnTo>
                  <a:lnTo>
                    <a:pt x="2510" y="2810"/>
                  </a:lnTo>
                  <a:lnTo>
                    <a:pt x="2444" y="2844"/>
                  </a:lnTo>
                  <a:lnTo>
                    <a:pt x="2374" y="2876"/>
                  </a:lnTo>
                  <a:lnTo>
                    <a:pt x="2374" y="2876"/>
                  </a:lnTo>
                  <a:lnTo>
                    <a:pt x="2304" y="2904"/>
                  </a:lnTo>
                  <a:lnTo>
                    <a:pt x="2230" y="2930"/>
                  </a:lnTo>
                  <a:lnTo>
                    <a:pt x="2156" y="2950"/>
                  </a:lnTo>
                  <a:lnTo>
                    <a:pt x="2080" y="2968"/>
                  </a:lnTo>
                  <a:lnTo>
                    <a:pt x="2004" y="2982"/>
                  </a:lnTo>
                  <a:lnTo>
                    <a:pt x="1926" y="2992"/>
                  </a:lnTo>
                  <a:lnTo>
                    <a:pt x="1846" y="2998"/>
                  </a:lnTo>
                  <a:lnTo>
                    <a:pt x="1766" y="3000"/>
                  </a:lnTo>
                  <a:lnTo>
                    <a:pt x="1766" y="3000"/>
                  </a:lnTo>
                  <a:lnTo>
                    <a:pt x="1686" y="2998"/>
                  </a:lnTo>
                  <a:lnTo>
                    <a:pt x="1606" y="2992"/>
                  </a:lnTo>
                  <a:lnTo>
                    <a:pt x="1528" y="2982"/>
                  </a:lnTo>
                  <a:lnTo>
                    <a:pt x="1452" y="2968"/>
                  </a:lnTo>
                  <a:lnTo>
                    <a:pt x="1376" y="2950"/>
                  </a:lnTo>
                  <a:lnTo>
                    <a:pt x="1302" y="2930"/>
                  </a:lnTo>
                  <a:lnTo>
                    <a:pt x="1228" y="2904"/>
                  </a:lnTo>
                  <a:lnTo>
                    <a:pt x="1158" y="2876"/>
                  </a:lnTo>
                  <a:lnTo>
                    <a:pt x="1158" y="2876"/>
                  </a:lnTo>
                  <a:lnTo>
                    <a:pt x="1088" y="2844"/>
                  </a:lnTo>
                  <a:lnTo>
                    <a:pt x="1022" y="2810"/>
                  </a:lnTo>
                  <a:lnTo>
                    <a:pt x="956" y="2772"/>
                  </a:lnTo>
                  <a:lnTo>
                    <a:pt x="892" y="2730"/>
                  </a:lnTo>
                  <a:lnTo>
                    <a:pt x="832" y="2686"/>
                  </a:lnTo>
                  <a:lnTo>
                    <a:pt x="772" y="2640"/>
                  </a:lnTo>
                  <a:lnTo>
                    <a:pt x="716" y="2590"/>
                  </a:lnTo>
                  <a:lnTo>
                    <a:pt x="662" y="2538"/>
                  </a:lnTo>
                  <a:lnTo>
                    <a:pt x="662" y="2538"/>
                  </a:lnTo>
                  <a:lnTo>
                    <a:pt x="610" y="2484"/>
                  </a:lnTo>
                  <a:lnTo>
                    <a:pt x="560" y="2426"/>
                  </a:lnTo>
                  <a:lnTo>
                    <a:pt x="514" y="2366"/>
                  </a:lnTo>
                  <a:lnTo>
                    <a:pt x="470" y="2306"/>
                  </a:lnTo>
                  <a:lnTo>
                    <a:pt x="430" y="2242"/>
                  </a:lnTo>
                  <a:lnTo>
                    <a:pt x="392" y="2176"/>
                  </a:lnTo>
                  <a:lnTo>
                    <a:pt x="358" y="2108"/>
                  </a:lnTo>
                  <a:lnTo>
                    <a:pt x="326" y="2038"/>
                  </a:lnTo>
                  <a:lnTo>
                    <a:pt x="326" y="2038"/>
                  </a:lnTo>
                  <a:lnTo>
                    <a:pt x="298" y="1966"/>
                  </a:lnTo>
                  <a:lnTo>
                    <a:pt x="274" y="1892"/>
                  </a:lnTo>
                  <a:lnTo>
                    <a:pt x="252" y="1818"/>
                  </a:lnTo>
                  <a:lnTo>
                    <a:pt x="236" y="1742"/>
                  </a:lnTo>
                  <a:lnTo>
                    <a:pt x="222" y="1664"/>
                  </a:lnTo>
                  <a:lnTo>
                    <a:pt x="212" y="1586"/>
                  </a:lnTo>
                  <a:lnTo>
                    <a:pt x="206" y="1506"/>
                  </a:lnTo>
                  <a:lnTo>
                    <a:pt x="204" y="1424"/>
                  </a:lnTo>
                  <a:lnTo>
                    <a:pt x="204" y="1424"/>
                  </a:lnTo>
                  <a:lnTo>
                    <a:pt x="204" y="1366"/>
                  </a:lnTo>
                  <a:lnTo>
                    <a:pt x="208" y="1308"/>
                  </a:lnTo>
                  <a:lnTo>
                    <a:pt x="212" y="1250"/>
                  </a:lnTo>
                  <a:lnTo>
                    <a:pt x="220" y="1192"/>
                  </a:lnTo>
                  <a:lnTo>
                    <a:pt x="230" y="1136"/>
                  </a:lnTo>
                  <a:lnTo>
                    <a:pt x="240" y="1080"/>
                  </a:lnTo>
                  <a:lnTo>
                    <a:pt x="254" y="1026"/>
                  </a:lnTo>
                  <a:lnTo>
                    <a:pt x="268" y="972"/>
                  </a:lnTo>
                  <a:lnTo>
                    <a:pt x="268" y="972"/>
                  </a:lnTo>
                  <a:lnTo>
                    <a:pt x="286" y="918"/>
                  </a:lnTo>
                  <a:lnTo>
                    <a:pt x="304" y="866"/>
                  </a:lnTo>
                  <a:lnTo>
                    <a:pt x="326" y="814"/>
                  </a:lnTo>
                  <a:lnTo>
                    <a:pt x="348" y="764"/>
                  </a:lnTo>
                  <a:lnTo>
                    <a:pt x="372" y="714"/>
                  </a:lnTo>
                  <a:lnTo>
                    <a:pt x="396" y="664"/>
                  </a:lnTo>
                  <a:lnTo>
                    <a:pt x="424" y="616"/>
                  </a:lnTo>
                  <a:lnTo>
                    <a:pt x="452" y="570"/>
                  </a:lnTo>
                  <a:lnTo>
                    <a:pt x="452" y="570"/>
                  </a:lnTo>
                  <a:lnTo>
                    <a:pt x="484" y="524"/>
                  </a:lnTo>
                  <a:lnTo>
                    <a:pt x="514" y="480"/>
                  </a:lnTo>
                  <a:lnTo>
                    <a:pt x="548" y="436"/>
                  </a:lnTo>
                  <a:lnTo>
                    <a:pt x="584" y="394"/>
                  </a:lnTo>
                  <a:lnTo>
                    <a:pt x="620" y="354"/>
                  </a:lnTo>
                  <a:lnTo>
                    <a:pt x="656" y="314"/>
                  </a:lnTo>
                  <a:lnTo>
                    <a:pt x="696" y="276"/>
                  </a:lnTo>
                  <a:lnTo>
                    <a:pt x="736" y="240"/>
                  </a:lnTo>
                  <a:lnTo>
                    <a:pt x="736" y="240"/>
                  </a:lnTo>
                  <a:lnTo>
                    <a:pt x="778" y="204"/>
                  </a:lnTo>
                  <a:lnTo>
                    <a:pt x="820" y="170"/>
                  </a:lnTo>
                  <a:lnTo>
                    <a:pt x="864" y="138"/>
                  </a:lnTo>
                  <a:lnTo>
                    <a:pt x="908" y="106"/>
                  </a:lnTo>
                  <a:lnTo>
                    <a:pt x="954" y="78"/>
                  </a:lnTo>
                  <a:lnTo>
                    <a:pt x="1002" y="50"/>
                  </a:lnTo>
                  <a:lnTo>
                    <a:pt x="1050" y="24"/>
                  </a:lnTo>
                  <a:lnTo>
                    <a:pt x="1098" y="0"/>
                  </a:lnTo>
                  <a:lnTo>
                    <a:pt x="1098" y="0"/>
                  </a:lnTo>
                  <a:lnTo>
                    <a:pt x="1040" y="24"/>
                  </a:lnTo>
                  <a:lnTo>
                    <a:pt x="980" y="52"/>
                  </a:lnTo>
                  <a:lnTo>
                    <a:pt x="924" y="82"/>
                  </a:lnTo>
                  <a:lnTo>
                    <a:pt x="866" y="114"/>
                  </a:lnTo>
                  <a:lnTo>
                    <a:pt x="812" y="148"/>
                  </a:lnTo>
                  <a:lnTo>
                    <a:pt x="758" y="184"/>
                  </a:lnTo>
                  <a:lnTo>
                    <a:pt x="706" y="222"/>
                  </a:lnTo>
                  <a:lnTo>
                    <a:pt x="656" y="262"/>
                  </a:lnTo>
                  <a:lnTo>
                    <a:pt x="656" y="262"/>
                  </a:lnTo>
                  <a:lnTo>
                    <a:pt x="606" y="302"/>
                  </a:lnTo>
                  <a:lnTo>
                    <a:pt x="558" y="346"/>
                  </a:lnTo>
                  <a:lnTo>
                    <a:pt x="512" y="390"/>
                  </a:lnTo>
                  <a:lnTo>
                    <a:pt x="468" y="438"/>
                  </a:lnTo>
                  <a:lnTo>
                    <a:pt x="426" y="486"/>
                  </a:lnTo>
                  <a:lnTo>
                    <a:pt x="384" y="534"/>
                  </a:lnTo>
                  <a:lnTo>
                    <a:pt x="346" y="586"/>
                  </a:lnTo>
                  <a:lnTo>
                    <a:pt x="308" y="638"/>
                  </a:lnTo>
                  <a:lnTo>
                    <a:pt x="308" y="638"/>
                  </a:lnTo>
                  <a:lnTo>
                    <a:pt x="272" y="692"/>
                  </a:lnTo>
                  <a:lnTo>
                    <a:pt x="240" y="748"/>
                  </a:lnTo>
                  <a:lnTo>
                    <a:pt x="208" y="804"/>
                  </a:lnTo>
                  <a:lnTo>
                    <a:pt x="178" y="862"/>
                  </a:lnTo>
                  <a:lnTo>
                    <a:pt x="150" y="920"/>
                  </a:lnTo>
                  <a:lnTo>
                    <a:pt x="126" y="980"/>
                  </a:lnTo>
                  <a:lnTo>
                    <a:pt x="102" y="1042"/>
                  </a:lnTo>
                  <a:lnTo>
                    <a:pt x="82" y="1104"/>
                  </a:lnTo>
                  <a:lnTo>
                    <a:pt x="82" y="1104"/>
                  </a:lnTo>
                  <a:lnTo>
                    <a:pt x="64" y="1166"/>
                  </a:lnTo>
                  <a:lnTo>
                    <a:pt x="46" y="1232"/>
                  </a:lnTo>
                  <a:lnTo>
                    <a:pt x="32" y="1296"/>
                  </a:lnTo>
                  <a:lnTo>
                    <a:pt x="22" y="1362"/>
                  </a:lnTo>
                  <a:lnTo>
                    <a:pt x="12" y="1430"/>
                  </a:lnTo>
                  <a:lnTo>
                    <a:pt x="6" y="1496"/>
                  </a:lnTo>
                  <a:lnTo>
                    <a:pt x="2" y="1564"/>
                  </a:lnTo>
                  <a:lnTo>
                    <a:pt x="0" y="1634"/>
                  </a:lnTo>
                  <a:lnTo>
                    <a:pt x="0" y="1634"/>
                  </a:lnTo>
                  <a:lnTo>
                    <a:pt x="2" y="1724"/>
                  </a:lnTo>
                  <a:lnTo>
                    <a:pt x="10" y="1814"/>
                  </a:lnTo>
                  <a:lnTo>
                    <a:pt x="20" y="1902"/>
                  </a:lnTo>
                  <a:lnTo>
                    <a:pt x="36" y="1990"/>
                  </a:lnTo>
                  <a:lnTo>
                    <a:pt x="56" y="2074"/>
                  </a:lnTo>
                  <a:lnTo>
                    <a:pt x="80" y="2158"/>
                  </a:lnTo>
                  <a:lnTo>
                    <a:pt x="108" y="2240"/>
                  </a:lnTo>
                  <a:lnTo>
                    <a:pt x="140" y="2320"/>
                  </a:lnTo>
                  <a:lnTo>
                    <a:pt x="140" y="2320"/>
                  </a:lnTo>
                  <a:lnTo>
                    <a:pt x="174" y="2400"/>
                  </a:lnTo>
                  <a:lnTo>
                    <a:pt x="214" y="2476"/>
                  </a:lnTo>
                  <a:lnTo>
                    <a:pt x="256" y="2550"/>
                  </a:lnTo>
                  <a:lnTo>
                    <a:pt x="302" y="2620"/>
                  </a:lnTo>
                  <a:lnTo>
                    <a:pt x="352" y="2690"/>
                  </a:lnTo>
                  <a:lnTo>
                    <a:pt x="404" y="2756"/>
                  </a:lnTo>
                  <a:lnTo>
                    <a:pt x="460" y="2820"/>
                  </a:lnTo>
                  <a:lnTo>
                    <a:pt x="518" y="2882"/>
                  </a:lnTo>
                  <a:lnTo>
                    <a:pt x="518" y="2882"/>
                  </a:lnTo>
                  <a:lnTo>
                    <a:pt x="578" y="2940"/>
                  </a:lnTo>
                  <a:lnTo>
                    <a:pt x="644" y="2996"/>
                  </a:lnTo>
                  <a:lnTo>
                    <a:pt x="710" y="3048"/>
                  </a:lnTo>
                  <a:lnTo>
                    <a:pt x="778" y="3098"/>
                  </a:lnTo>
                  <a:lnTo>
                    <a:pt x="850" y="3144"/>
                  </a:lnTo>
                  <a:lnTo>
                    <a:pt x="924" y="3186"/>
                  </a:lnTo>
                  <a:lnTo>
                    <a:pt x="1000" y="3226"/>
                  </a:lnTo>
                  <a:lnTo>
                    <a:pt x="1078" y="3260"/>
                  </a:lnTo>
                  <a:lnTo>
                    <a:pt x="1078" y="3260"/>
                  </a:lnTo>
                  <a:lnTo>
                    <a:pt x="1158" y="3292"/>
                  </a:lnTo>
                  <a:lnTo>
                    <a:pt x="1242" y="3320"/>
                  </a:lnTo>
                  <a:lnTo>
                    <a:pt x="1324" y="3344"/>
                  </a:lnTo>
                  <a:lnTo>
                    <a:pt x="1410" y="3364"/>
                  </a:lnTo>
                  <a:lnTo>
                    <a:pt x="1498" y="3378"/>
                  </a:lnTo>
                  <a:lnTo>
                    <a:pt x="1586" y="3390"/>
                  </a:lnTo>
                  <a:lnTo>
                    <a:pt x="1676" y="3396"/>
                  </a:lnTo>
                  <a:lnTo>
                    <a:pt x="1766" y="3400"/>
                  </a:lnTo>
                  <a:lnTo>
                    <a:pt x="1766" y="3400"/>
                  </a:lnTo>
                  <a:lnTo>
                    <a:pt x="1856" y="3396"/>
                  </a:lnTo>
                  <a:lnTo>
                    <a:pt x="1946" y="3390"/>
                  </a:lnTo>
                  <a:lnTo>
                    <a:pt x="2034" y="3378"/>
                  </a:lnTo>
                  <a:lnTo>
                    <a:pt x="2122" y="3364"/>
                  </a:lnTo>
                  <a:lnTo>
                    <a:pt x="2208" y="3344"/>
                  </a:lnTo>
                  <a:lnTo>
                    <a:pt x="2290" y="3320"/>
                  </a:lnTo>
                  <a:lnTo>
                    <a:pt x="2372" y="3292"/>
                  </a:lnTo>
                  <a:lnTo>
                    <a:pt x="2452" y="3260"/>
                  </a:lnTo>
                  <a:lnTo>
                    <a:pt x="2452" y="3260"/>
                  </a:lnTo>
                  <a:lnTo>
                    <a:pt x="2532" y="3226"/>
                  </a:lnTo>
                  <a:lnTo>
                    <a:pt x="2608" y="3186"/>
                  </a:lnTo>
                  <a:lnTo>
                    <a:pt x="2682" y="3144"/>
                  </a:lnTo>
                  <a:lnTo>
                    <a:pt x="2752" y="3098"/>
                  </a:lnTo>
                  <a:lnTo>
                    <a:pt x="2822" y="3048"/>
                  </a:lnTo>
                  <a:lnTo>
                    <a:pt x="2888" y="2996"/>
                  </a:lnTo>
                  <a:lnTo>
                    <a:pt x="2952" y="2940"/>
                  </a:lnTo>
                  <a:lnTo>
                    <a:pt x="3014" y="2882"/>
                  </a:lnTo>
                  <a:lnTo>
                    <a:pt x="3014" y="2882"/>
                  </a:lnTo>
                  <a:lnTo>
                    <a:pt x="3072" y="2820"/>
                  </a:lnTo>
                  <a:lnTo>
                    <a:pt x="3128" y="2756"/>
                  </a:lnTo>
                  <a:lnTo>
                    <a:pt x="3180" y="2690"/>
                  </a:lnTo>
                  <a:lnTo>
                    <a:pt x="3230" y="2620"/>
                  </a:lnTo>
                  <a:lnTo>
                    <a:pt x="3276" y="2550"/>
                  </a:lnTo>
                  <a:lnTo>
                    <a:pt x="3318" y="2476"/>
                  </a:lnTo>
                  <a:lnTo>
                    <a:pt x="3358" y="2400"/>
                  </a:lnTo>
                  <a:lnTo>
                    <a:pt x="3392" y="2320"/>
                  </a:lnTo>
                  <a:lnTo>
                    <a:pt x="3392" y="2320"/>
                  </a:lnTo>
                  <a:lnTo>
                    <a:pt x="3424" y="2240"/>
                  </a:lnTo>
                  <a:lnTo>
                    <a:pt x="3452" y="2158"/>
                  </a:lnTo>
                  <a:lnTo>
                    <a:pt x="3476" y="2074"/>
                  </a:lnTo>
                  <a:lnTo>
                    <a:pt x="3496" y="1990"/>
                  </a:lnTo>
                  <a:lnTo>
                    <a:pt x="3510" y="1902"/>
                  </a:lnTo>
                  <a:lnTo>
                    <a:pt x="3522" y="1814"/>
                  </a:lnTo>
                  <a:lnTo>
                    <a:pt x="3530" y="1724"/>
                  </a:lnTo>
                  <a:lnTo>
                    <a:pt x="3532" y="1634"/>
                  </a:lnTo>
                  <a:lnTo>
                    <a:pt x="3532" y="1634"/>
                  </a:lnTo>
                  <a:lnTo>
                    <a:pt x="3530" y="1564"/>
                  </a:lnTo>
                  <a:lnTo>
                    <a:pt x="3526" y="1496"/>
                  </a:lnTo>
                  <a:lnTo>
                    <a:pt x="3520" y="1430"/>
                  </a:lnTo>
                  <a:lnTo>
                    <a:pt x="3510" y="1362"/>
                  </a:lnTo>
                  <a:lnTo>
                    <a:pt x="3500" y="1296"/>
                  </a:lnTo>
                  <a:lnTo>
                    <a:pt x="3486" y="1232"/>
                  </a:lnTo>
                  <a:lnTo>
                    <a:pt x="3468" y="1166"/>
                  </a:lnTo>
                  <a:lnTo>
                    <a:pt x="3450" y="1104"/>
                  </a:lnTo>
                  <a:lnTo>
                    <a:pt x="3450" y="1104"/>
                  </a:lnTo>
                  <a:lnTo>
                    <a:pt x="3430" y="1042"/>
                  </a:lnTo>
                  <a:lnTo>
                    <a:pt x="3406" y="980"/>
                  </a:lnTo>
                  <a:lnTo>
                    <a:pt x="3382" y="920"/>
                  </a:lnTo>
                  <a:lnTo>
                    <a:pt x="3354" y="862"/>
                  </a:lnTo>
                  <a:lnTo>
                    <a:pt x="3324" y="804"/>
                  </a:lnTo>
                  <a:lnTo>
                    <a:pt x="3292" y="748"/>
                  </a:lnTo>
                  <a:lnTo>
                    <a:pt x="3260" y="692"/>
                  </a:lnTo>
                  <a:lnTo>
                    <a:pt x="3224" y="638"/>
                  </a:lnTo>
                  <a:lnTo>
                    <a:pt x="3224" y="638"/>
                  </a:lnTo>
                  <a:lnTo>
                    <a:pt x="3186" y="586"/>
                  </a:lnTo>
                  <a:lnTo>
                    <a:pt x="3148" y="534"/>
                  </a:lnTo>
                  <a:lnTo>
                    <a:pt x="3106" y="486"/>
                  </a:lnTo>
                  <a:lnTo>
                    <a:pt x="3064" y="438"/>
                  </a:lnTo>
                  <a:lnTo>
                    <a:pt x="3020" y="390"/>
                  </a:lnTo>
                  <a:lnTo>
                    <a:pt x="2974" y="346"/>
                  </a:lnTo>
                  <a:lnTo>
                    <a:pt x="2926" y="302"/>
                  </a:lnTo>
                  <a:lnTo>
                    <a:pt x="2876" y="262"/>
                  </a:lnTo>
                  <a:lnTo>
                    <a:pt x="2876" y="262"/>
                  </a:lnTo>
                  <a:lnTo>
                    <a:pt x="2826" y="222"/>
                  </a:lnTo>
                  <a:lnTo>
                    <a:pt x="2774" y="184"/>
                  </a:lnTo>
                  <a:lnTo>
                    <a:pt x="2720" y="148"/>
                  </a:lnTo>
                  <a:lnTo>
                    <a:pt x="2666" y="114"/>
                  </a:lnTo>
                  <a:lnTo>
                    <a:pt x="2610" y="82"/>
                  </a:lnTo>
                  <a:lnTo>
                    <a:pt x="2552" y="52"/>
                  </a:lnTo>
                  <a:lnTo>
                    <a:pt x="2492" y="24"/>
                  </a:lnTo>
                  <a:lnTo>
                    <a:pt x="2434" y="0"/>
                  </a:lnTo>
                  <a:lnTo>
                    <a:pt x="2434" y="0"/>
                  </a:lnTo>
                  <a:close/>
                </a:path>
              </a:pathLst>
            </a:custGeom>
            <a:solidFill>
              <a:schemeClr val="bg1"/>
            </a:solidFill>
            <a:ln w="2">
              <a:noFill/>
              <a:prstDash val="solid"/>
              <a:round/>
              <a:headEnd/>
              <a:tailEnd/>
            </a:ln>
          </p:spPr>
          <p:txBody>
            <a:bodyPr/>
            <a:lstStyle/>
            <a:p>
              <a:pPr>
                <a:defRPr/>
              </a:pPr>
              <a:endParaRPr lang="tr-TR"/>
            </a:p>
          </p:txBody>
        </p:sp>
        <p:sp>
          <p:nvSpPr>
            <p:cNvPr id="106" name="Freeform 65"/>
            <p:cNvSpPr>
              <a:spLocks/>
            </p:cNvSpPr>
            <p:nvPr userDrawn="1"/>
          </p:nvSpPr>
          <p:spPr bwMode="auto">
            <a:xfrm>
              <a:off x="4273085" y="4889793"/>
              <a:ext cx="60343" cy="131773"/>
            </a:xfrm>
            <a:custGeom>
              <a:avLst/>
              <a:gdLst/>
              <a:ahLst/>
              <a:cxnLst>
                <a:cxn ang="0">
                  <a:pos x="70" y="160"/>
                </a:cxn>
                <a:cxn ang="0">
                  <a:pos x="40" y="160"/>
                </a:cxn>
                <a:cxn ang="0">
                  <a:pos x="40" y="46"/>
                </a:cxn>
                <a:cxn ang="0">
                  <a:pos x="40" y="46"/>
                </a:cxn>
                <a:cxn ang="0">
                  <a:pos x="30" y="52"/>
                </a:cxn>
                <a:cxn ang="0">
                  <a:pos x="22" y="58"/>
                </a:cxn>
                <a:cxn ang="0">
                  <a:pos x="12" y="64"/>
                </a:cxn>
                <a:cxn ang="0">
                  <a:pos x="0" y="68"/>
                </a:cxn>
                <a:cxn ang="0">
                  <a:pos x="0" y="40"/>
                </a:cxn>
                <a:cxn ang="0">
                  <a:pos x="0" y="40"/>
                </a:cxn>
                <a:cxn ang="0">
                  <a:pos x="12" y="34"/>
                </a:cxn>
                <a:cxn ang="0">
                  <a:pos x="26" y="26"/>
                </a:cxn>
                <a:cxn ang="0">
                  <a:pos x="26" y="26"/>
                </a:cxn>
                <a:cxn ang="0">
                  <a:pos x="38" y="14"/>
                </a:cxn>
                <a:cxn ang="0">
                  <a:pos x="46" y="0"/>
                </a:cxn>
                <a:cxn ang="0">
                  <a:pos x="70" y="0"/>
                </a:cxn>
                <a:cxn ang="0">
                  <a:pos x="70" y="160"/>
                </a:cxn>
              </a:cxnLst>
              <a:rect l="0" t="0" r="r" b="b"/>
              <a:pathLst>
                <a:path w="70" h="160">
                  <a:moveTo>
                    <a:pt x="70" y="160"/>
                  </a:moveTo>
                  <a:lnTo>
                    <a:pt x="40" y="160"/>
                  </a:lnTo>
                  <a:lnTo>
                    <a:pt x="40" y="46"/>
                  </a:lnTo>
                  <a:lnTo>
                    <a:pt x="40" y="46"/>
                  </a:lnTo>
                  <a:lnTo>
                    <a:pt x="30" y="52"/>
                  </a:lnTo>
                  <a:lnTo>
                    <a:pt x="22" y="58"/>
                  </a:lnTo>
                  <a:lnTo>
                    <a:pt x="12" y="64"/>
                  </a:lnTo>
                  <a:lnTo>
                    <a:pt x="0" y="68"/>
                  </a:lnTo>
                  <a:lnTo>
                    <a:pt x="0" y="40"/>
                  </a:lnTo>
                  <a:lnTo>
                    <a:pt x="0" y="40"/>
                  </a:lnTo>
                  <a:lnTo>
                    <a:pt x="12" y="34"/>
                  </a:lnTo>
                  <a:lnTo>
                    <a:pt x="26" y="26"/>
                  </a:lnTo>
                  <a:lnTo>
                    <a:pt x="26" y="26"/>
                  </a:lnTo>
                  <a:lnTo>
                    <a:pt x="38" y="14"/>
                  </a:lnTo>
                  <a:lnTo>
                    <a:pt x="46" y="0"/>
                  </a:lnTo>
                  <a:lnTo>
                    <a:pt x="70" y="0"/>
                  </a:lnTo>
                  <a:lnTo>
                    <a:pt x="70" y="160"/>
                  </a:lnTo>
                  <a:close/>
                </a:path>
              </a:pathLst>
            </a:custGeom>
            <a:solidFill>
              <a:schemeClr val="accent3"/>
            </a:solidFill>
            <a:ln w="2">
              <a:noFill/>
              <a:prstDash val="solid"/>
              <a:round/>
              <a:headEnd/>
              <a:tailEnd/>
            </a:ln>
          </p:spPr>
          <p:txBody>
            <a:bodyPr/>
            <a:lstStyle/>
            <a:p>
              <a:pPr>
                <a:defRPr/>
              </a:pPr>
              <a:endParaRPr lang="tr-TR"/>
            </a:p>
          </p:txBody>
        </p:sp>
        <p:sp>
          <p:nvSpPr>
            <p:cNvPr id="107" name="Freeform 66"/>
            <p:cNvSpPr>
              <a:spLocks/>
            </p:cNvSpPr>
            <p:nvPr userDrawn="1"/>
          </p:nvSpPr>
          <p:spPr bwMode="auto">
            <a:xfrm>
              <a:off x="4366343" y="4889793"/>
              <a:ext cx="87774" cy="131773"/>
            </a:xfrm>
            <a:custGeom>
              <a:avLst/>
              <a:gdLst/>
              <a:ahLst/>
              <a:cxnLst>
                <a:cxn ang="0">
                  <a:pos x="90" y="144"/>
                </a:cxn>
                <a:cxn ang="0">
                  <a:pos x="72" y="158"/>
                </a:cxn>
                <a:cxn ang="0">
                  <a:pos x="48" y="162"/>
                </a:cxn>
                <a:cxn ang="0">
                  <a:pos x="40" y="162"/>
                </a:cxn>
                <a:cxn ang="0">
                  <a:pos x="24" y="156"/>
                </a:cxn>
                <a:cxn ang="0">
                  <a:pos x="18" y="152"/>
                </a:cxn>
                <a:cxn ang="0">
                  <a:pos x="10" y="140"/>
                </a:cxn>
                <a:cxn ang="0">
                  <a:pos x="4" y="124"/>
                </a:cxn>
                <a:cxn ang="0">
                  <a:pos x="34" y="120"/>
                </a:cxn>
                <a:cxn ang="0">
                  <a:pos x="38" y="134"/>
                </a:cxn>
                <a:cxn ang="0">
                  <a:pos x="44" y="136"/>
                </a:cxn>
                <a:cxn ang="0">
                  <a:pos x="50" y="138"/>
                </a:cxn>
                <a:cxn ang="0">
                  <a:pos x="66" y="128"/>
                </a:cxn>
                <a:cxn ang="0">
                  <a:pos x="70" y="124"/>
                </a:cxn>
                <a:cxn ang="0">
                  <a:pos x="76" y="92"/>
                </a:cxn>
                <a:cxn ang="0">
                  <a:pos x="70" y="98"/>
                </a:cxn>
                <a:cxn ang="0">
                  <a:pos x="54" y="106"/>
                </a:cxn>
                <a:cxn ang="0">
                  <a:pos x="46" y="106"/>
                </a:cxn>
                <a:cxn ang="0">
                  <a:pos x="30" y="102"/>
                </a:cxn>
                <a:cxn ang="0">
                  <a:pos x="14" y="92"/>
                </a:cxn>
                <a:cxn ang="0">
                  <a:pos x="8" y="84"/>
                </a:cxn>
                <a:cxn ang="0">
                  <a:pos x="2" y="66"/>
                </a:cxn>
                <a:cxn ang="0">
                  <a:pos x="0" y="54"/>
                </a:cxn>
                <a:cxn ang="0">
                  <a:pos x="4" y="32"/>
                </a:cxn>
                <a:cxn ang="0">
                  <a:pos x="16" y="16"/>
                </a:cxn>
                <a:cxn ang="0">
                  <a:pos x="22" y="8"/>
                </a:cxn>
                <a:cxn ang="0">
                  <a:pos x="40" y="2"/>
                </a:cxn>
                <a:cxn ang="0">
                  <a:pos x="52" y="0"/>
                </a:cxn>
                <a:cxn ang="0">
                  <a:pos x="74" y="6"/>
                </a:cxn>
                <a:cxn ang="0">
                  <a:pos x="92" y="20"/>
                </a:cxn>
                <a:cxn ang="0">
                  <a:pos x="98" y="30"/>
                </a:cxn>
                <a:cxn ang="0">
                  <a:pos x="106" y="60"/>
                </a:cxn>
                <a:cxn ang="0">
                  <a:pos x="106" y="80"/>
                </a:cxn>
                <a:cxn ang="0">
                  <a:pos x="102" y="118"/>
                </a:cxn>
                <a:cxn ang="0">
                  <a:pos x="90" y="144"/>
                </a:cxn>
              </a:cxnLst>
              <a:rect l="0" t="0" r="r" b="b"/>
              <a:pathLst>
                <a:path w="106" h="162">
                  <a:moveTo>
                    <a:pt x="90" y="144"/>
                  </a:moveTo>
                  <a:lnTo>
                    <a:pt x="90" y="144"/>
                  </a:lnTo>
                  <a:lnTo>
                    <a:pt x="82" y="152"/>
                  </a:lnTo>
                  <a:lnTo>
                    <a:pt x="72" y="158"/>
                  </a:lnTo>
                  <a:lnTo>
                    <a:pt x="62" y="162"/>
                  </a:lnTo>
                  <a:lnTo>
                    <a:pt x="48" y="162"/>
                  </a:lnTo>
                  <a:lnTo>
                    <a:pt x="48" y="162"/>
                  </a:lnTo>
                  <a:lnTo>
                    <a:pt x="40" y="162"/>
                  </a:lnTo>
                  <a:lnTo>
                    <a:pt x="32" y="160"/>
                  </a:lnTo>
                  <a:lnTo>
                    <a:pt x="24" y="156"/>
                  </a:lnTo>
                  <a:lnTo>
                    <a:pt x="18" y="152"/>
                  </a:lnTo>
                  <a:lnTo>
                    <a:pt x="18" y="152"/>
                  </a:lnTo>
                  <a:lnTo>
                    <a:pt x="14" y="148"/>
                  </a:lnTo>
                  <a:lnTo>
                    <a:pt x="10" y="140"/>
                  </a:lnTo>
                  <a:lnTo>
                    <a:pt x="6" y="132"/>
                  </a:lnTo>
                  <a:lnTo>
                    <a:pt x="4" y="124"/>
                  </a:lnTo>
                  <a:lnTo>
                    <a:pt x="34" y="120"/>
                  </a:lnTo>
                  <a:lnTo>
                    <a:pt x="34" y="120"/>
                  </a:lnTo>
                  <a:lnTo>
                    <a:pt x="36" y="128"/>
                  </a:lnTo>
                  <a:lnTo>
                    <a:pt x="38" y="134"/>
                  </a:lnTo>
                  <a:lnTo>
                    <a:pt x="38" y="134"/>
                  </a:lnTo>
                  <a:lnTo>
                    <a:pt x="44" y="136"/>
                  </a:lnTo>
                  <a:lnTo>
                    <a:pt x="50" y="138"/>
                  </a:lnTo>
                  <a:lnTo>
                    <a:pt x="50" y="138"/>
                  </a:lnTo>
                  <a:lnTo>
                    <a:pt x="60" y="136"/>
                  </a:lnTo>
                  <a:lnTo>
                    <a:pt x="66" y="128"/>
                  </a:lnTo>
                  <a:lnTo>
                    <a:pt x="66" y="128"/>
                  </a:lnTo>
                  <a:lnTo>
                    <a:pt x="70" y="124"/>
                  </a:lnTo>
                  <a:lnTo>
                    <a:pt x="72" y="116"/>
                  </a:lnTo>
                  <a:lnTo>
                    <a:pt x="76" y="92"/>
                  </a:lnTo>
                  <a:lnTo>
                    <a:pt x="76" y="92"/>
                  </a:lnTo>
                  <a:lnTo>
                    <a:pt x="70" y="98"/>
                  </a:lnTo>
                  <a:lnTo>
                    <a:pt x="62" y="102"/>
                  </a:lnTo>
                  <a:lnTo>
                    <a:pt x="54" y="106"/>
                  </a:lnTo>
                  <a:lnTo>
                    <a:pt x="46" y="106"/>
                  </a:lnTo>
                  <a:lnTo>
                    <a:pt x="46" y="106"/>
                  </a:lnTo>
                  <a:lnTo>
                    <a:pt x="38" y="106"/>
                  </a:lnTo>
                  <a:lnTo>
                    <a:pt x="30" y="102"/>
                  </a:lnTo>
                  <a:lnTo>
                    <a:pt x="22" y="98"/>
                  </a:lnTo>
                  <a:lnTo>
                    <a:pt x="14" y="92"/>
                  </a:lnTo>
                  <a:lnTo>
                    <a:pt x="14" y="92"/>
                  </a:lnTo>
                  <a:lnTo>
                    <a:pt x="8" y="84"/>
                  </a:lnTo>
                  <a:lnTo>
                    <a:pt x="4" y="76"/>
                  </a:lnTo>
                  <a:lnTo>
                    <a:pt x="2" y="66"/>
                  </a:lnTo>
                  <a:lnTo>
                    <a:pt x="0" y="54"/>
                  </a:lnTo>
                  <a:lnTo>
                    <a:pt x="0" y="54"/>
                  </a:lnTo>
                  <a:lnTo>
                    <a:pt x="2" y="42"/>
                  </a:lnTo>
                  <a:lnTo>
                    <a:pt x="4" y="32"/>
                  </a:lnTo>
                  <a:lnTo>
                    <a:pt x="8" y="24"/>
                  </a:lnTo>
                  <a:lnTo>
                    <a:pt x="16" y="16"/>
                  </a:lnTo>
                  <a:lnTo>
                    <a:pt x="16" y="16"/>
                  </a:lnTo>
                  <a:lnTo>
                    <a:pt x="22" y="8"/>
                  </a:lnTo>
                  <a:lnTo>
                    <a:pt x="32" y="4"/>
                  </a:lnTo>
                  <a:lnTo>
                    <a:pt x="40" y="2"/>
                  </a:lnTo>
                  <a:lnTo>
                    <a:pt x="52" y="0"/>
                  </a:lnTo>
                  <a:lnTo>
                    <a:pt x="52" y="0"/>
                  </a:lnTo>
                  <a:lnTo>
                    <a:pt x="64" y="2"/>
                  </a:lnTo>
                  <a:lnTo>
                    <a:pt x="74" y="6"/>
                  </a:lnTo>
                  <a:lnTo>
                    <a:pt x="82" y="10"/>
                  </a:lnTo>
                  <a:lnTo>
                    <a:pt x="92" y="20"/>
                  </a:lnTo>
                  <a:lnTo>
                    <a:pt x="92" y="20"/>
                  </a:lnTo>
                  <a:lnTo>
                    <a:pt x="98" y="30"/>
                  </a:lnTo>
                  <a:lnTo>
                    <a:pt x="102" y="44"/>
                  </a:lnTo>
                  <a:lnTo>
                    <a:pt x="106" y="60"/>
                  </a:lnTo>
                  <a:lnTo>
                    <a:pt x="106" y="80"/>
                  </a:lnTo>
                  <a:lnTo>
                    <a:pt x="106" y="80"/>
                  </a:lnTo>
                  <a:lnTo>
                    <a:pt x="106" y="100"/>
                  </a:lnTo>
                  <a:lnTo>
                    <a:pt x="102" y="118"/>
                  </a:lnTo>
                  <a:lnTo>
                    <a:pt x="98" y="132"/>
                  </a:lnTo>
                  <a:lnTo>
                    <a:pt x="90" y="144"/>
                  </a:lnTo>
                  <a:lnTo>
                    <a:pt x="90" y="144"/>
                  </a:lnTo>
                  <a:close/>
                </a:path>
              </a:pathLst>
            </a:custGeom>
            <a:solidFill>
              <a:schemeClr val="accent3"/>
            </a:solidFill>
            <a:ln w="2">
              <a:noFill/>
              <a:prstDash val="solid"/>
              <a:round/>
              <a:headEnd/>
              <a:tailEnd/>
            </a:ln>
          </p:spPr>
          <p:txBody>
            <a:bodyPr/>
            <a:lstStyle/>
            <a:p>
              <a:pPr>
                <a:defRPr/>
              </a:pPr>
              <a:endParaRPr lang="tr-TR"/>
            </a:p>
          </p:txBody>
        </p:sp>
        <p:sp>
          <p:nvSpPr>
            <p:cNvPr id="108" name="Freeform 67"/>
            <p:cNvSpPr>
              <a:spLocks/>
            </p:cNvSpPr>
            <p:nvPr userDrawn="1"/>
          </p:nvSpPr>
          <p:spPr bwMode="auto">
            <a:xfrm>
              <a:off x="4470576" y="4889793"/>
              <a:ext cx="87774" cy="131773"/>
            </a:xfrm>
            <a:custGeom>
              <a:avLst/>
              <a:gdLst/>
              <a:ahLst/>
              <a:cxnLst>
                <a:cxn ang="0">
                  <a:pos x="96" y="138"/>
                </a:cxn>
                <a:cxn ang="0">
                  <a:pos x="78" y="154"/>
                </a:cxn>
                <a:cxn ang="0">
                  <a:pos x="52" y="158"/>
                </a:cxn>
                <a:cxn ang="0">
                  <a:pos x="42" y="158"/>
                </a:cxn>
                <a:cxn ang="0">
                  <a:pos x="24" y="152"/>
                </a:cxn>
                <a:cxn ang="0">
                  <a:pos x="18" y="146"/>
                </a:cxn>
                <a:cxn ang="0">
                  <a:pos x="6" y="132"/>
                </a:cxn>
                <a:cxn ang="0">
                  <a:pos x="0" y="114"/>
                </a:cxn>
                <a:cxn ang="0">
                  <a:pos x="30" y="112"/>
                </a:cxn>
                <a:cxn ang="0">
                  <a:pos x="38" y="128"/>
                </a:cxn>
                <a:cxn ang="0">
                  <a:pos x="46" y="132"/>
                </a:cxn>
                <a:cxn ang="0">
                  <a:pos x="54" y="134"/>
                </a:cxn>
                <a:cxn ang="0">
                  <a:pos x="70" y="126"/>
                </a:cxn>
                <a:cxn ang="0">
                  <a:pos x="74" y="116"/>
                </a:cxn>
                <a:cxn ang="0">
                  <a:pos x="76" y="104"/>
                </a:cxn>
                <a:cxn ang="0">
                  <a:pos x="70" y="82"/>
                </a:cxn>
                <a:cxn ang="0">
                  <a:pos x="62" y="76"/>
                </a:cxn>
                <a:cxn ang="0">
                  <a:pos x="52" y="74"/>
                </a:cxn>
                <a:cxn ang="0">
                  <a:pos x="40" y="76"/>
                </a:cxn>
                <a:cxn ang="0">
                  <a:pos x="30" y="86"/>
                </a:cxn>
                <a:cxn ang="0">
                  <a:pos x="20" y="0"/>
                </a:cxn>
                <a:cxn ang="0">
                  <a:pos x="100" y="28"/>
                </a:cxn>
                <a:cxn ang="0">
                  <a:pos x="38" y="54"/>
                </a:cxn>
                <a:cxn ang="0">
                  <a:pos x="48" y="50"/>
                </a:cxn>
                <a:cxn ang="0">
                  <a:pos x="60" y="50"/>
                </a:cxn>
                <a:cxn ang="0">
                  <a:pos x="78" y="54"/>
                </a:cxn>
                <a:cxn ang="0">
                  <a:pos x="94" y="64"/>
                </a:cxn>
                <a:cxn ang="0">
                  <a:pos x="100" y="72"/>
                </a:cxn>
                <a:cxn ang="0">
                  <a:pos x="106" y="92"/>
                </a:cxn>
                <a:cxn ang="0">
                  <a:pos x="108" y="102"/>
                </a:cxn>
                <a:cxn ang="0">
                  <a:pos x="104" y="120"/>
                </a:cxn>
                <a:cxn ang="0">
                  <a:pos x="96" y="138"/>
                </a:cxn>
              </a:cxnLst>
              <a:rect l="0" t="0" r="r" b="b"/>
              <a:pathLst>
                <a:path w="108" h="158">
                  <a:moveTo>
                    <a:pt x="96" y="138"/>
                  </a:moveTo>
                  <a:lnTo>
                    <a:pt x="96" y="138"/>
                  </a:lnTo>
                  <a:lnTo>
                    <a:pt x="88" y="146"/>
                  </a:lnTo>
                  <a:lnTo>
                    <a:pt x="78" y="154"/>
                  </a:lnTo>
                  <a:lnTo>
                    <a:pt x="66" y="158"/>
                  </a:lnTo>
                  <a:lnTo>
                    <a:pt x="52" y="158"/>
                  </a:lnTo>
                  <a:lnTo>
                    <a:pt x="52" y="158"/>
                  </a:lnTo>
                  <a:lnTo>
                    <a:pt x="42" y="158"/>
                  </a:lnTo>
                  <a:lnTo>
                    <a:pt x="34" y="156"/>
                  </a:lnTo>
                  <a:lnTo>
                    <a:pt x="24" y="152"/>
                  </a:lnTo>
                  <a:lnTo>
                    <a:pt x="18" y="146"/>
                  </a:lnTo>
                  <a:lnTo>
                    <a:pt x="18" y="146"/>
                  </a:lnTo>
                  <a:lnTo>
                    <a:pt x="12" y="140"/>
                  </a:lnTo>
                  <a:lnTo>
                    <a:pt x="6" y="132"/>
                  </a:lnTo>
                  <a:lnTo>
                    <a:pt x="2" y="124"/>
                  </a:lnTo>
                  <a:lnTo>
                    <a:pt x="0" y="114"/>
                  </a:lnTo>
                  <a:lnTo>
                    <a:pt x="30" y="112"/>
                  </a:lnTo>
                  <a:lnTo>
                    <a:pt x="30" y="112"/>
                  </a:lnTo>
                  <a:lnTo>
                    <a:pt x="34" y="120"/>
                  </a:lnTo>
                  <a:lnTo>
                    <a:pt x="38" y="128"/>
                  </a:lnTo>
                  <a:lnTo>
                    <a:pt x="38" y="128"/>
                  </a:lnTo>
                  <a:lnTo>
                    <a:pt x="46" y="132"/>
                  </a:lnTo>
                  <a:lnTo>
                    <a:pt x="54" y="134"/>
                  </a:lnTo>
                  <a:lnTo>
                    <a:pt x="54" y="134"/>
                  </a:lnTo>
                  <a:lnTo>
                    <a:pt x="62" y="132"/>
                  </a:lnTo>
                  <a:lnTo>
                    <a:pt x="70" y="126"/>
                  </a:lnTo>
                  <a:lnTo>
                    <a:pt x="70" y="126"/>
                  </a:lnTo>
                  <a:lnTo>
                    <a:pt x="74" y="116"/>
                  </a:lnTo>
                  <a:lnTo>
                    <a:pt x="76" y="104"/>
                  </a:lnTo>
                  <a:lnTo>
                    <a:pt x="76" y="104"/>
                  </a:lnTo>
                  <a:lnTo>
                    <a:pt x="74" y="90"/>
                  </a:lnTo>
                  <a:lnTo>
                    <a:pt x="70" y="82"/>
                  </a:lnTo>
                  <a:lnTo>
                    <a:pt x="70" y="82"/>
                  </a:lnTo>
                  <a:lnTo>
                    <a:pt x="62" y="76"/>
                  </a:lnTo>
                  <a:lnTo>
                    <a:pt x="52" y="74"/>
                  </a:lnTo>
                  <a:lnTo>
                    <a:pt x="52" y="74"/>
                  </a:lnTo>
                  <a:lnTo>
                    <a:pt x="46" y="74"/>
                  </a:lnTo>
                  <a:lnTo>
                    <a:pt x="40" y="76"/>
                  </a:lnTo>
                  <a:lnTo>
                    <a:pt x="34" y="80"/>
                  </a:lnTo>
                  <a:lnTo>
                    <a:pt x="30" y="86"/>
                  </a:lnTo>
                  <a:lnTo>
                    <a:pt x="4" y="82"/>
                  </a:lnTo>
                  <a:lnTo>
                    <a:pt x="20" y="0"/>
                  </a:lnTo>
                  <a:lnTo>
                    <a:pt x="100" y="0"/>
                  </a:lnTo>
                  <a:lnTo>
                    <a:pt x="100" y="28"/>
                  </a:lnTo>
                  <a:lnTo>
                    <a:pt x="44" y="28"/>
                  </a:lnTo>
                  <a:lnTo>
                    <a:pt x="38" y="54"/>
                  </a:lnTo>
                  <a:lnTo>
                    <a:pt x="38" y="54"/>
                  </a:lnTo>
                  <a:lnTo>
                    <a:pt x="48" y="50"/>
                  </a:lnTo>
                  <a:lnTo>
                    <a:pt x="60" y="50"/>
                  </a:lnTo>
                  <a:lnTo>
                    <a:pt x="60" y="50"/>
                  </a:lnTo>
                  <a:lnTo>
                    <a:pt x="68" y="50"/>
                  </a:lnTo>
                  <a:lnTo>
                    <a:pt x="78" y="54"/>
                  </a:lnTo>
                  <a:lnTo>
                    <a:pt x="86" y="58"/>
                  </a:lnTo>
                  <a:lnTo>
                    <a:pt x="94" y="64"/>
                  </a:lnTo>
                  <a:lnTo>
                    <a:pt x="94" y="64"/>
                  </a:lnTo>
                  <a:lnTo>
                    <a:pt x="100" y="72"/>
                  </a:lnTo>
                  <a:lnTo>
                    <a:pt x="104" y="82"/>
                  </a:lnTo>
                  <a:lnTo>
                    <a:pt x="106" y="92"/>
                  </a:lnTo>
                  <a:lnTo>
                    <a:pt x="108" y="102"/>
                  </a:lnTo>
                  <a:lnTo>
                    <a:pt x="108" y="102"/>
                  </a:lnTo>
                  <a:lnTo>
                    <a:pt x="106" y="112"/>
                  </a:lnTo>
                  <a:lnTo>
                    <a:pt x="104" y="120"/>
                  </a:lnTo>
                  <a:lnTo>
                    <a:pt x="100" y="130"/>
                  </a:lnTo>
                  <a:lnTo>
                    <a:pt x="96" y="138"/>
                  </a:lnTo>
                  <a:lnTo>
                    <a:pt x="96" y="138"/>
                  </a:lnTo>
                  <a:close/>
                </a:path>
              </a:pathLst>
            </a:custGeom>
            <a:solidFill>
              <a:schemeClr val="accent3"/>
            </a:solidFill>
            <a:ln w="2">
              <a:noFill/>
              <a:prstDash val="solid"/>
              <a:round/>
              <a:headEnd/>
              <a:tailEnd/>
            </a:ln>
          </p:spPr>
          <p:txBody>
            <a:bodyPr/>
            <a:lstStyle/>
            <a:p>
              <a:pPr>
                <a:defRPr/>
              </a:pPr>
              <a:endParaRPr lang="tr-TR"/>
            </a:p>
          </p:txBody>
        </p:sp>
        <p:sp>
          <p:nvSpPr>
            <p:cNvPr id="109" name="Freeform 68"/>
            <p:cNvSpPr>
              <a:spLocks/>
            </p:cNvSpPr>
            <p:nvPr userDrawn="1"/>
          </p:nvSpPr>
          <p:spPr bwMode="auto">
            <a:xfrm>
              <a:off x="4574806" y="4889793"/>
              <a:ext cx="82290" cy="131773"/>
            </a:xfrm>
            <a:custGeom>
              <a:avLst/>
              <a:gdLst/>
              <a:ahLst/>
              <a:cxnLst>
                <a:cxn ang="0">
                  <a:pos x="90" y="148"/>
                </a:cxn>
                <a:cxn ang="0">
                  <a:pos x="72" y="160"/>
                </a:cxn>
                <a:cxn ang="0">
                  <a:pos x="52" y="162"/>
                </a:cxn>
                <a:cxn ang="0">
                  <a:pos x="42" y="162"/>
                </a:cxn>
                <a:cxn ang="0">
                  <a:pos x="24" y="156"/>
                </a:cxn>
                <a:cxn ang="0">
                  <a:pos x="16" y="152"/>
                </a:cxn>
                <a:cxn ang="0">
                  <a:pos x="4" y="136"/>
                </a:cxn>
                <a:cxn ang="0">
                  <a:pos x="0" y="114"/>
                </a:cxn>
                <a:cxn ang="0">
                  <a:pos x="0" y="102"/>
                </a:cxn>
                <a:cxn ang="0">
                  <a:pos x="6" y="90"/>
                </a:cxn>
                <a:cxn ang="0">
                  <a:pos x="14" y="82"/>
                </a:cxn>
                <a:cxn ang="0">
                  <a:pos x="26" y="74"/>
                </a:cxn>
                <a:cxn ang="0">
                  <a:pos x="8" y="60"/>
                </a:cxn>
                <a:cxn ang="0">
                  <a:pos x="4" y="52"/>
                </a:cxn>
                <a:cxn ang="0">
                  <a:pos x="2" y="42"/>
                </a:cxn>
                <a:cxn ang="0">
                  <a:pos x="6" y="26"/>
                </a:cxn>
                <a:cxn ang="0">
                  <a:pos x="16" y="12"/>
                </a:cxn>
                <a:cxn ang="0">
                  <a:pos x="22" y="6"/>
                </a:cxn>
                <a:cxn ang="0">
                  <a:pos x="40" y="2"/>
                </a:cxn>
                <a:cxn ang="0">
                  <a:pos x="50" y="0"/>
                </a:cxn>
                <a:cxn ang="0">
                  <a:pos x="70" y="4"/>
                </a:cxn>
                <a:cxn ang="0">
                  <a:pos x="86" y="12"/>
                </a:cxn>
                <a:cxn ang="0">
                  <a:pos x="92" y="18"/>
                </a:cxn>
                <a:cxn ang="0">
                  <a:pos x="98" y="32"/>
                </a:cxn>
                <a:cxn ang="0">
                  <a:pos x="98" y="42"/>
                </a:cxn>
                <a:cxn ang="0">
                  <a:pos x="92" y="60"/>
                </a:cxn>
                <a:cxn ang="0">
                  <a:pos x="86" y="68"/>
                </a:cxn>
                <a:cxn ang="0">
                  <a:pos x="76" y="74"/>
                </a:cxn>
                <a:cxn ang="0">
                  <a:pos x="96" y="90"/>
                </a:cxn>
                <a:cxn ang="0">
                  <a:pos x="102" y="100"/>
                </a:cxn>
                <a:cxn ang="0">
                  <a:pos x="104" y="114"/>
                </a:cxn>
                <a:cxn ang="0">
                  <a:pos x="100" y="132"/>
                </a:cxn>
                <a:cxn ang="0">
                  <a:pos x="90" y="148"/>
                </a:cxn>
              </a:cxnLst>
              <a:rect l="0" t="0" r="r" b="b"/>
              <a:pathLst>
                <a:path w="104" h="162">
                  <a:moveTo>
                    <a:pt x="90" y="148"/>
                  </a:moveTo>
                  <a:lnTo>
                    <a:pt x="90" y="148"/>
                  </a:lnTo>
                  <a:lnTo>
                    <a:pt x="82" y="154"/>
                  </a:lnTo>
                  <a:lnTo>
                    <a:pt x="72" y="160"/>
                  </a:lnTo>
                  <a:lnTo>
                    <a:pt x="64" y="162"/>
                  </a:lnTo>
                  <a:lnTo>
                    <a:pt x="52" y="162"/>
                  </a:lnTo>
                  <a:lnTo>
                    <a:pt x="52" y="162"/>
                  </a:lnTo>
                  <a:lnTo>
                    <a:pt x="42" y="162"/>
                  </a:lnTo>
                  <a:lnTo>
                    <a:pt x="32" y="160"/>
                  </a:lnTo>
                  <a:lnTo>
                    <a:pt x="24" y="156"/>
                  </a:lnTo>
                  <a:lnTo>
                    <a:pt x="16" y="152"/>
                  </a:lnTo>
                  <a:lnTo>
                    <a:pt x="16" y="152"/>
                  </a:lnTo>
                  <a:lnTo>
                    <a:pt x="8" y="144"/>
                  </a:lnTo>
                  <a:lnTo>
                    <a:pt x="4" y="136"/>
                  </a:lnTo>
                  <a:lnTo>
                    <a:pt x="0" y="126"/>
                  </a:lnTo>
                  <a:lnTo>
                    <a:pt x="0" y="114"/>
                  </a:lnTo>
                  <a:lnTo>
                    <a:pt x="0" y="114"/>
                  </a:lnTo>
                  <a:lnTo>
                    <a:pt x="0" y="102"/>
                  </a:lnTo>
                  <a:lnTo>
                    <a:pt x="6" y="90"/>
                  </a:lnTo>
                  <a:lnTo>
                    <a:pt x="6" y="90"/>
                  </a:lnTo>
                  <a:lnTo>
                    <a:pt x="10" y="86"/>
                  </a:lnTo>
                  <a:lnTo>
                    <a:pt x="14" y="82"/>
                  </a:lnTo>
                  <a:lnTo>
                    <a:pt x="26" y="74"/>
                  </a:lnTo>
                  <a:lnTo>
                    <a:pt x="26" y="74"/>
                  </a:lnTo>
                  <a:lnTo>
                    <a:pt x="16" y="68"/>
                  </a:lnTo>
                  <a:lnTo>
                    <a:pt x="8" y="60"/>
                  </a:lnTo>
                  <a:lnTo>
                    <a:pt x="8" y="60"/>
                  </a:lnTo>
                  <a:lnTo>
                    <a:pt x="4" y="52"/>
                  </a:lnTo>
                  <a:lnTo>
                    <a:pt x="2" y="42"/>
                  </a:lnTo>
                  <a:lnTo>
                    <a:pt x="2" y="42"/>
                  </a:lnTo>
                  <a:lnTo>
                    <a:pt x="4" y="32"/>
                  </a:lnTo>
                  <a:lnTo>
                    <a:pt x="6" y="26"/>
                  </a:lnTo>
                  <a:lnTo>
                    <a:pt x="10" y="18"/>
                  </a:lnTo>
                  <a:lnTo>
                    <a:pt x="16" y="12"/>
                  </a:lnTo>
                  <a:lnTo>
                    <a:pt x="16" y="12"/>
                  </a:lnTo>
                  <a:lnTo>
                    <a:pt x="22" y="6"/>
                  </a:lnTo>
                  <a:lnTo>
                    <a:pt x="30" y="4"/>
                  </a:lnTo>
                  <a:lnTo>
                    <a:pt x="40" y="2"/>
                  </a:lnTo>
                  <a:lnTo>
                    <a:pt x="50" y="0"/>
                  </a:lnTo>
                  <a:lnTo>
                    <a:pt x="50" y="0"/>
                  </a:lnTo>
                  <a:lnTo>
                    <a:pt x="62" y="2"/>
                  </a:lnTo>
                  <a:lnTo>
                    <a:pt x="70" y="4"/>
                  </a:lnTo>
                  <a:lnTo>
                    <a:pt x="78" y="6"/>
                  </a:lnTo>
                  <a:lnTo>
                    <a:pt x="86" y="12"/>
                  </a:lnTo>
                  <a:lnTo>
                    <a:pt x="86" y="12"/>
                  </a:lnTo>
                  <a:lnTo>
                    <a:pt x="92" y="18"/>
                  </a:lnTo>
                  <a:lnTo>
                    <a:pt x="94" y="26"/>
                  </a:lnTo>
                  <a:lnTo>
                    <a:pt x="98" y="32"/>
                  </a:lnTo>
                  <a:lnTo>
                    <a:pt x="98" y="42"/>
                  </a:lnTo>
                  <a:lnTo>
                    <a:pt x="98" y="42"/>
                  </a:lnTo>
                  <a:lnTo>
                    <a:pt x="96" y="52"/>
                  </a:lnTo>
                  <a:lnTo>
                    <a:pt x="92" y="60"/>
                  </a:lnTo>
                  <a:lnTo>
                    <a:pt x="92" y="60"/>
                  </a:lnTo>
                  <a:lnTo>
                    <a:pt x="86" y="68"/>
                  </a:lnTo>
                  <a:lnTo>
                    <a:pt x="76" y="74"/>
                  </a:lnTo>
                  <a:lnTo>
                    <a:pt x="76" y="74"/>
                  </a:lnTo>
                  <a:lnTo>
                    <a:pt x="88" y="80"/>
                  </a:lnTo>
                  <a:lnTo>
                    <a:pt x="96" y="90"/>
                  </a:lnTo>
                  <a:lnTo>
                    <a:pt x="96" y="90"/>
                  </a:lnTo>
                  <a:lnTo>
                    <a:pt x="102" y="100"/>
                  </a:lnTo>
                  <a:lnTo>
                    <a:pt x="104" y="114"/>
                  </a:lnTo>
                  <a:lnTo>
                    <a:pt x="104" y="114"/>
                  </a:lnTo>
                  <a:lnTo>
                    <a:pt x="102" y="124"/>
                  </a:lnTo>
                  <a:lnTo>
                    <a:pt x="100" y="132"/>
                  </a:lnTo>
                  <a:lnTo>
                    <a:pt x="96" y="142"/>
                  </a:lnTo>
                  <a:lnTo>
                    <a:pt x="90" y="148"/>
                  </a:lnTo>
                  <a:lnTo>
                    <a:pt x="90" y="148"/>
                  </a:lnTo>
                  <a:close/>
                </a:path>
              </a:pathLst>
            </a:custGeom>
            <a:solidFill>
              <a:schemeClr val="accent3"/>
            </a:solidFill>
            <a:ln w="2">
              <a:noFill/>
              <a:prstDash val="solid"/>
              <a:round/>
              <a:headEnd/>
              <a:tailEnd/>
            </a:ln>
          </p:spPr>
          <p:txBody>
            <a:bodyPr/>
            <a:lstStyle/>
            <a:p>
              <a:pPr>
                <a:defRPr/>
              </a:pPr>
              <a:endParaRPr lang="tr-TR"/>
            </a:p>
          </p:txBody>
        </p:sp>
        <p:sp>
          <p:nvSpPr>
            <p:cNvPr id="110" name="Freeform 69"/>
            <p:cNvSpPr>
              <a:spLocks/>
            </p:cNvSpPr>
            <p:nvPr userDrawn="1"/>
          </p:nvSpPr>
          <p:spPr bwMode="auto">
            <a:xfrm>
              <a:off x="4130452" y="1859010"/>
              <a:ext cx="647332" cy="609449"/>
            </a:xfrm>
            <a:custGeom>
              <a:avLst/>
              <a:gdLst/>
              <a:ahLst/>
              <a:cxnLst>
                <a:cxn ang="0">
                  <a:pos x="390" y="742"/>
                </a:cxn>
                <a:cxn ang="0">
                  <a:pos x="298" y="460"/>
                </a:cxn>
                <a:cxn ang="0">
                  <a:pos x="0" y="458"/>
                </a:cxn>
                <a:cxn ang="0">
                  <a:pos x="240" y="284"/>
                </a:cxn>
                <a:cxn ang="0">
                  <a:pos x="150" y="0"/>
                </a:cxn>
                <a:cxn ang="0">
                  <a:pos x="390" y="174"/>
                </a:cxn>
                <a:cxn ang="0">
                  <a:pos x="630" y="0"/>
                </a:cxn>
                <a:cxn ang="0">
                  <a:pos x="540" y="284"/>
                </a:cxn>
                <a:cxn ang="0">
                  <a:pos x="780" y="458"/>
                </a:cxn>
                <a:cxn ang="0">
                  <a:pos x="482" y="460"/>
                </a:cxn>
                <a:cxn ang="0">
                  <a:pos x="390" y="742"/>
                </a:cxn>
              </a:cxnLst>
              <a:rect l="0" t="0" r="r" b="b"/>
              <a:pathLst>
                <a:path w="780" h="742">
                  <a:moveTo>
                    <a:pt x="390" y="742"/>
                  </a:moveTo>
                  <a:lnTo>
                    <a:pt x="298" y="460"/>
                  </a:lnTo>
                  <a:lnTo>
                    <a:pt x="0" y="458"/>
                  </a:lnTo>
                  <a:lnTo>
                    <a:pt x="240" y="284"/>
                  </a:lnTo>
                  <a:lnTo>
                    <a:pt x="150" y="0"/>
                  </a:lnTo>
                  <a:lnTo>
                    <a:pt x="390" y="174"/>
                  </a:lnTo>
                  <a:lnTo>
                    <a:pt x="630" y="0"/>
                  </a:lnTo>
                  <a:lnTo>
                    <a:pt x="540" y="284"/>
                  </a:lnTo>
                  <a:lnTo>
                    <a:pt x="780" y="458"/>
                  </a:lnTo>
                  <a:lnTo>
                    <a:pt x="482" y="460"/>
                  </a:lnTo>
                  <a:lnTo>
                    <a:pt x="390" y="742"/>
                  </a:lnTo>
                  <a:close/>
                </a:path>
              </a:pathLst>
            </a:custGeom>
            <a:solidFill>
              <a:schemeClr val="bg1"/>
            </a:solidFill>
            <a:ln w="2">
              <a:noFill/>
              <a:prstDash val="solid"/>
              <a:round/>
              <a:headEnd/>
              <a:tailEnd/>
            </a:ln>
          </p:spPr>
          <p:txBody>
            <a:bodyPr/>
            <a:lstStyle/>
            <a:p>
              <a:pPr>
                <a:defRPr/>
              </a:pPr>
              <a:endParaRPr lang="tr-TR"/>
            </a:p>
          </p:txBody>
        </p:sp>
        <p:grpSp>
          <p:nvGrpSpPr>
            <p:cNvPr id="3" name="61 Grup"/>
            <p:cNvGrpSpPr/>
            <p:nvPr userDrawn="1"/>
          </p:nvGrpSpPr>
          <p:grpSpPr>
            <a:xfrm>
              <a:off x="3222625" y="4610112"/>
              <a:ext cx="2494268" cy="681601"/>
              <a:chOff x="3222625" y="4610112"/>
              <a:chExt cx="2494268" cy="681601"/>
            </a:xfrm>
            <a:solidFill>
              <a:schemeClr val="accent3"/>
            </a:solidFill>
          </p:grpSpPr>
          <p:grpSp>
            <p:nvGrpSpPr>
              <p:cNvPr id="4" name="60 Grup"/>
              <p:cNvGrpSpPr/>
              <p:nvPr/>
            </p:nvGrpSpPr>
            <p:grpSpPr>
              <a:xfrm>
                <a:off x="3222625" y="4610112"/>
                <a:ext cx="2494268" cy="681601"/>
                <a:chOff x="3222625" y="4610112"/>
                <a:chExt cx="2494268" cy="681601"/>
              </a:xfrm>
              <a:grpFill/>
            </p:grpSpPr>
            <p:sp>
              <p:nvSpPr>
                <p:cNvPr id="117" name="Freeform 28"/>
                <p:cNvSpPr>
                  <a:spLocks/>
                </p:cNvSpPr>
                <p:nvPr/>
              </p:nvSpPr>
              <p:spPr bwMode="auto">
                <a:xfrm>
                  <a:off x="3222625" y="4610112"/>
                  <a:ext cx="60916" cy="62562"/>
                </a:xfrm>
                <a:custGeom>
                  <a:avLst/>
                  <a:gdLst/>
                  <a:ahLst/>
                  <a:cxnLst>
                    <a:cxn ang="0">
                      <a:pos x="0" y="32"/>
                    </a:cxn>
                    <a:cxn ang="0">
                      <a:pos x="18" y="50"/>
                    </a:cxn>
                    <a:cxn ang="0">
                      <a:pos x="18" y="50"/>
                    </a:cxn>
                    <a:cxn ang="0">
                      <a:pos x="30" y="66"/>
                    </a:cxn>
                    <a:cxn ang="0">
                      <a:pos x="38" y="72"/>
                    </a:cxn>
                    <a:cxn ang="0">
                      <a:pos x="38" y="72"/>
                    </a:cxn>
                    <a:cxn ang="0">
                      <a:pos x="44" y="74"/>
                    </a:cxn>
                    <a:cxn ang="0">
                      <a:pos x="50" y="76"/>
                    </a:cxn>
                    <a:cxn ang="0">
                      <a:pos x="50" y="76"/>
                    </a:cxn>
                    <a:cxn ang="0">
                      <a:pos x="58" y="74"/>
                    </a:cxn>
                    <a:cxn ang="0">
                      <a:pos x="64" y="68"/>
                    </a:cxn>
                    <a:cxn ang="0">
                      <a:pos x="64" y="68"/>
                    </a:cxn>
                    <a:cxn ang="0">
                      <a:pos x="70" y="62"/>
                    </a:cxn>
                    <a:cxn ang="0">
                      <a:pos x="72" y="56"/>
                    </a:cxn>
                    <a:cxn ang="0">
                      <a:pos x="72" y="56"/>
                    </a:cxn>
                    <a:cxn ang="0">
                      <a:pos x="74" y="50"/>
                    </a:cxn>
                    <a:cxn ang="0">
                      <a:pos x="72" y="44"/>
                    </a:cxn>
                    <a:cxn ang="0">
                      <a:pos x="72" y="44"/>
                    </a:cxn>
                    <a:cxn ang="0">
                      <a:pos x="54" y="20"/>
                    </a:cxn>
                    <a:cxn ang="0">
                      <a:pos x="36" y="0"/>
                    </a:cxn>
                    <a:cxn ang="0">
                      <a:pos x="0" y="32"/>
                    </a:cxn>
                  </a:cxnLst>
                  <a:rect l="0" t="0" r="r" b="b"/>
                  <a:pathLst>
                    <a:path w="74" h="76">
                      <a:moveTo>
                        <a:pt x="0" y="32"/>
                      </a:moveTo>
                      <a:lnTo>
                        <a:pt x="18" y="50"/>
                      </a:lnTo>
                      <a:lnTo>
                        <a:pt x="18" y="50"/>
                      </a:lnTo>
                      <a:lnTo>
                        <a:pt x="30" y="66"/>
                      </a:lnTo>
                      <a:lnTo>
                        <a:pt x="38" y="72"/>
                      </a:lnTo>
                      <a:lnTo>
                        <a:pt x="38" y="72"/>
                      </a:lnTo>
                      <a:lnTo>
                        <a:pt x="44" y="74"/>
                      </a:lnTo>
                      <a:lnTo>
                        <a:pt x="50" y="76"/>
                      </a:lnTo>
                      <a:lnTo>
                        <a:pt x="50" y="76"/>
                      </a:lnTo>
                      <a:lnTo>
                        <a:pt x="58" y="74"/>
                      </a:lnTo>
                      <a:lnTo>
                        <a:pt x="64" y="68"/>
                      </a:lnTo>
                      <a:lnTo>
                        <a:pt x="64" y="68"/>
                      </a:lnTo>
                      <a:lnTo>
                        <a:pt x="70" y="62"/>
                      </a:lnTo>
                      <a:lnTo>
                        <a:pt x="72" y="56"/>
                      </a:lnTo>
                      <a:lnTo>
                        <a:pt x="72" y="56"/>
                      </a:lnTo>
                      <a:lnTo>
                        <a:pt x="74" y="50"/>
                      </a:lnTo>
                      <a:lnTo>
                        <a:pt x="72" y="44"/>
                      </a:lnTo>
                      <a:lnTo>
                        <a:pt x="72" y="44"/>
                      </a:lnTo>
                      <a:lnTo>
                        <a:pt x="54" y="20"/>
                      </a:lnTo>
                      <a:lnTo>
                        <a:pt x="36" y="0"/>
                      </a:lnTo>
                      <a:lnTo>
                        <a:pt x="0" y="32"/>
                      </a:lnTo>
                      <a:close/>
                    </a:path>
                  </a:pathLst>
                </a:custGeom>
                <a:grpFill/>
                <a:ln w="2">
                  <a:noFill/>
                  <a:prstDash val="solid"/>
                  <a:round/>
                  <a:headEnd/>
                  <a:tailEnd/>
                </a:ln>
              </p:spPr>
              <p:txBody>
                <a:bodyPr/>
                <a:lstStyle/>
                <a:p>
                  <a:pPr>
                    <a:defRPr/>
                  </a:pPr>
                  <a:endParaRPr lang="tr-TR"/>
                </a:p>
              </p:txBody>
            </p:sp>
            <p:sp>
              <p:nvSpPr>
                <p:cNvPr id="118" name="Freeform 36"/>
                <p:cNvSpPr>
                  <a:spLocks/>
                </p:cNvSpPr>
                <p:nvPr/>
              </p:nvSpPr>
              <p:spPr bwMode="auto">
                <a:xfrm>
                  <a:off x="3802152" y="5064513"/>
                  <a:ext cx="85612" cy="103722"/>
                </a:xfrm>
                <a:custGeom>
                  <a:avLst/>
                  <a:gdLst/>
                  <a:ahLst/>
                  <a:cxnLst>
                    <a:cxn ang="0">
                      <a:pos x="6" y="44"/>
                    </a:cxn>
                    <a:cxn ang="0">
                      <a:pos x="6" y="44"/>
                    </a:cxn>
                    <a:cxn ang="0">
                      <a:pos x="2" y="58"/>
                    </a:cxn>
                    <a:cxn ang="0">
                      <a:pos x="0" y="72"/>
                    </a:cxn>
                    <a:cxn ang="0">
                      <a:pos x="0" y="84"/>
                    </a:cxn>
                    <a:cxn ang="0">
                      <a:pos x="2" y="94"/>
                    </a:cxn>
                    <a:cxn ang="0">
                      <a:pos x="2" y="94"/>
                    </a:cxn>
                    <a:cxn ang="0">
                      <a:pos x="6" y="104"/>
                    </a:cxn>
                    <a:cxn ang="0">
                      <a:pos x="12" y="112"/>
                    </a:cxn>
                    <a:cxn ang="0">
                      <a:pos x="18" y="118"/>
                    </a:cxn>
                    <a:cxn ang="0">
                      <a:pos x="28" y="122"/>
                    </a:cxn>
                    <a:cxn ang="0">
                      <a:pos x="28" y="122"/>
                    </a:cxn>
                    <a:cxn ang="0">
                      <a:pos x="36" y="124"/>
                    </a:cxn>
                    <a:cxn ang="0">
                      <a:pos x="46" y="126"/>
                    </a:cxn>
                    <a:cxn ang="0">
                      <a:pos x="56" y="124"/>
                    </a:cxn>
                    <a:cxn ang="0">
                      <a:pos x="64" y="120"/>
                    </a:cxn>
                    <a:cxn ang="0">
                      <a:pos x="64" y="120"/>
                    </a:cxn>
                    <a:cxn ang="0">
                      <a:pos x="74" y="114"/>
                    </a:cxn>
                    <a:cxn ang="0">
                      <a:pos x="82" y="106"/>
                    </a:cxn>
                    <a:cxn ang="0">
                      <a:pos x="90" y="94"/>
                    </a:cxn>
                    <a:cxn ang="0">
                      <a:pos x="96" y="80"/>
                    </a:cxn>
                    <a:cxn ang="0">
                      <a:pos x="96" y="80"/>
                    </a:cxn>
                    <a:cxn ang="0">
                      <a:pos x="100" y="66"/>
                    </a:cxn>
                    <a:cxn ang="0">
                      <a:pos x="104" y="52"/>
                    </a:cxn>
                    <a:cxn ang="0">
                      <a:pos x="104" y="40"/>
                    </a:cxn>
                    <a:cxn ang="0">
                      <a:pos x="102" y="30"/>
                    </a:cxn>
                    <a:cxn ang="0">
                      <a:pos x="102" y="30"/>
                    </a:cxn>
                    <a:cxn ang="0">
                      <a:pos x="98" y="22"/>
                    </a:cxn>
                    <a:cxn ang="0">
                      <a:pos x="92" y="14"/>
                    </a:cxn>
                    <a:cxn ang="0">
                      <a:pos x="84" y="8"/>
                    </a:cxn>
                    <a:cxn ang="0">
                      <a:pos x="76" y="4"/>
                    </a:cxn>
                    <a:cxn ang="0">
                      <a:pos x="76" y="4"/>
                    </a:cxn>
                    <a:cxn ang="0">
                      <a:pos x="66" y="0"/>
                    </a:cxn>
                    <a:cxn ang="0">
                      <a:pos x="56" y="0"/>
                    </a:cxn>
                    <a:cxn ang="0">
                      <a:pos x="46" y="0"/>
                    </a:cxn>
                    <a:cxn ang="0">
                      <a:pos x="38" y="4"/>
                    </a:cxn>
                    <a:cxn ang="0">
                      <a:pos x="38" y="4"/>
                    </a:cxn>
                    <a:cxn ang="0">
                      <a:pos x="28" y="10"/>
                    </a:cxn>
                    <a:cxn ang="0">
                      <a:pos x="20" y="20"/>
                    </a:cxn>
                    <a:cxn ang="0">
                      <a:pos x="14" y="30"/>
                    </a:cxn>
                    <a:cxn ang="0">
                      <a:pos x="6" y="44"/>
                    </a:cxn>
                    <a:cxn ang="0">
                      <a:pos x="6" y="44"/>
                    </a:cxn>
                  </a:cxnLst>
                  <a:rect l="0" t="0" r="r" b="b"/>
                  <a:pathLst>
                    <a:path w="104" h="126">
                      <a:moveTo>
                        <a:pt x="6" y="44"/>
                      </a:moveTo>
                      <a:lnTo>
                        <a:pt x="6" y="44"/>
                      </a:lnTo>
                      <a:lnTo>
                        <a:pt x="2" y="58"/>
                      </a:lnTo>
                      <a:lnTo>
                        <a:pt x="0" y="72"/>
                      </a:lnTo>
                      <a:lnTo>
                        <a:pt x="0" y="84"/>
                      </a:lnTo>
                      <a:lnTo>
                        <a:pt x="2" y="94"/>
                      </a:lnTo>
                      <a:lnTo>
                        <a:pt x="2" y="94"/>
                      </a:lnTo>
                      <a:lnTo>
                        <a:pt x="6" y="104"/>
                      </a:lnTo>
                      <a:lnTo>
                        <a:pt x="12" y="112"/>
                      </a:lnTo>
                      <a:lnTo>
                        <a:pt x="18" y="118"/>
                      </a:lnTo>
                      <a:lnTo>
                        <a:pt x="28" y="122"/>
                      </a:lnTo>
                      <a:lnTo>
                        <a:pt x="28" y="122"/>
                      </a:lnTo>
                      <a:lnTo>
                        <a:pt x="36" y="124"/>
                      </a:lnTo>
                      <a:lnTo>
                        <a:pt x="46" y="126"/>
                      </a:lnTo>
                      <a:lnTo>
                        <a:pt x="56" y="124"/>
                      </a:lnTo>
                      <a:lnTo>
                        <a:pt x="64" y="120"/>
                      </a:lnTo>
                      <a:lnTo>
                        <a:pt x="64" y="120"/>
                      </a:lnTo>
                      <a:lnTo>
                        <a:pt x="74" y="114"/>
                      </a:lnTo>
                      <a:lnTo>
                        <a:pt x="82" y="106"/>
                      </a:lnTo>
                      <a:lnTo>
                        <a:pt x="90" y="94"/>
                      </a:lnTo>
                      <a:lnTo>
                        <a:pt x="96" y="80"/>
                      </a:lnTo>
                      <a:lnTo>
                        <a:pt x="96" y="80"/>
                      </a:lnTo>
                      <a:lnTo>
                        <a:pt x="100" y="66"/>
                      </a:lnTo>
                      <a:lnTo>
                        <a:pt x="104" y="52"/>
                      </a:lnTo>
                      <a:lnTo>
                        <a:pt x="104" y="40"/>
                      </a:lnTo>
                      <a:lnTo>
                        <a:pt x="102" y="30"/>
                      </a:lnTo>
                      <a:lnTo>
                        <a:pt x="102" y="30"/>
                      </a:lnTo>
                      <a:lnTo>
                        <a:pt x="98" y="22"/>
                      </a:lnTo>
                      <a:lnTo>
                        <a:pt x="92" y="14"/>
                      </a:lnTo>
                      <a:lnTo>
                        <a:pt x="84" y="8"/>
                      </a:lnTo>
                      <a:lnTo>
                        <a:pt x="76" y="4"/>
                      </a:lnTo>
                      <a:lnTo>
                        <a:pt x="76" y="4"/>
                      </a:lnTo>
                      <a:lnTo>
                        <a:pt x="66" y="0"/>
                      </a:lnTo>
                      <a:lnTo>
                        <a:pt x="56" y="0"/>
                      </a:lnTo>
                      <a:lnTo>
                        <a:pt x="46" y="0"/>
                      </a:lnTo>
                      <a:lnTo>
                        <a:pt x="38" y="4"/>
                      </a:lnTo>
                      <a:lnTo>
                        <a:pt x="38" y="4"/>
                      </a:lnTo>
                      <a:lnTo>
                        <a:pt x="28" y="10"/>
                      </a:lnTo>
                      <a:lnTo>
                        <a:pt x="20" y="20"/>
                      </a:lnTo>
                      <a:lnTo>
                        <a:pt x="14" y="30"/>
                      </a:lnTo>
                      <a:lnTo>
                        <a:pt x="6" y="44"/>
                      </a:lnTo>
                      <a:lnTo>
                        <a:pt x="6" y="44"/>
                      </a:lnTo>
                      <a:close/>
                    </a:path>
                  </a:pathLst>
                </a:custGeom>
                <a:grpFill/>
                <a:ln w="2">
                  <a:noFill/>
                  <a:prstDash val="solid"/>
                  <a:round/>
                  <a:headEnd/>
                  <a:tailEnd/>
                </a:ln>
              </p:spPr>
              <p:txBody>
                <a:bodyPr/>
                <a:lstStyle/>
                <a:p>
                  <a:pPr>
                    <a:defRPr/>
                  </a:pPr>
                  <a:endParaRPr lang="tr-TR"/>
                </a:p>
              </p:txBody>
            </p:sp>
            <p:sp>
              <p:nvSpPr>
                <p:cNvPr id="119" name="Freeform 41"/>
                <p:cNvSpPr>
                  <a:spLocks/>
                </p:cNvSpPr>
                <p:nvPr/>
              </p:nvSpPr>
              <p:spPr bwMode="auto">
                <a:xfrm>
                  <a:off x="4315822" y="5179760"/>
                  <a:ext cx="57623" cy="37867"/>
                </a:xfrm>
                <a:custGeom>
                  <a:avLst/>
                  <a:gdLst/>
                  <a:ahLst/>
                  <a:cxnLst>
                    <a:cxn ang="0">
                      <a:pos x="4" y="0"/>
                    </a:cxn>
                    <a:cxn ang="0">
                      <a:pos x="0" y="42"/>
                    </a:cxn>
                    <a:cxn ang="0">
                      <a:pos x="24" y="44"/>
                    </a:cxn>
                    <a:cxn ang="0">
                      <a:pos x="24" y="44"/>
                    </a:cxn>
                    <a:cxn ang="0">
                      <a:pos x="48" y="46"/>
                    </a:cxn>
                    <a:cxn ang="0">
                      <a:pos x="48" y="46"/>
                    </a:cxn>
                    <a:cxn ang="0">
                      <a:pos x="56" y="44"/>
                    </a:cxn>
                    <a:cxn ang="0">
                      <a:pos x="62" y="42"/>
                    </a:cxn>
                    <a:cxn ang="0">
                      <a:pos x="62" y="42"/>
                    </a:cxn>
                    <a:cxn ang="0">
                      <a:pos x="68" y="36"/>
                    </a:cxn>
                    <a:cxn ang="0">
                      <a:pos x="70" y="28"/>
                    </a:cxn>
                    <a:cxn ang="0">
                      <a:pos x="70" y="28"/>
                    </a:cxn>
                    <a:cxn ang="0">
                      <a:pos x="68" y="20"/>
                    </a:cxn>
                    <a:cxn ang="0">
                      <a:pos x="66" y="14"/>
                    </a:cxn>
                    <a:cxn ang="0">
                      <a:pos x="66" y="14"/>
                    </a:cxn>
                    <a:cxn ang="0">
                      <a:pos x="62" y="8"/>
                    </a:cxn>
                    <a:cxn ang="0">
                      <a:pos x="58" y="6"/>
                    </a:cxn>
                    <a:cxn ang="0">
                      <a:pos x="58" y="6"/>
                    </a:cxn>
                    <a:cxn ang="0">
                      <a:pos x="24" y="2"/>
                    </a:cxn>
                    <a:cxn ang="0">
                      <a:pos x="4" y="0"/>
                    </a:cxn>
                    <a:cxn ang="0">
                      <a:pos x="4" y="0"/>
                    </a:cxn>
                  </a:cxnLst>
                  <a:rect l="0" t="0" r="r" b="b"/>
                  <a:pathLst>
                    <a:path w="70" h="46">
                      <a:moveTo>
                        <a:pt x="4" y="0"/>
                      </a:moveTo>
                      <a:lnTo>
                        <a:pt x="0" y="42"/>
                      </a:lnTo>
                      <a:lnTo>
                        <a:pt x="24" y="44"/>
                      </a:lnTo>
                      <a:lnTo>
                        <a:pt x="24" y="44"/>
                      </a:lnTo>
                      <a:lnTo>
                        <a:pt x="48" y="46"/>
                      </a:lnTo>
                      <a:lnTo>
                        <a:pt x="48" y="46"/>
                      </a:lnTo>
                      <a:lnTo>
                        <a:pt x="56" y="44"/>
                      </a:lnTo>
                      <a:lnTo>
                        <a:pt x="62" y="42"/>
                      </a:lnTo>
                      <a:lnTo>
                        <a:pt x="62" y="42"/>
                      </a:lnTo>
                      <a:lnTo>
                        <a:pt x="68" y="36"/>
                      </a:lnTo>
                      <a:lnTo>
                        <a:pt x="70" y="28"/>
                      </a:lnTo>
                      <a:lnTo>
                        <a:pt x="70" y="28"/>
                      </a:lnTo>
                      <a:lnTo>
                        <a:pt x="68" y="20"/>
                      </a:lnTo>
                      <a:lnTo>
                        <a:pt x="66" y="14"/>
                      </a:lnTo>
                      <a:lnTo>
                        <a:pt x="66" y="14"/>
                      </a:lnTo>
                      <a:lnTo>
                        <a:pt x="62" y="8"/>
                      </a:lnTo>
                      <a:lnTo>
                        <a:pt x="58" y="6"/>
                      </a:lnTo>
                      <a:lnTo>
                        <a:pt x="58" y="6"/>
                      </a:lnTo>
                      <a:lnTo>
                        <a:pt x="24" y="2"/>
                      </a:lnTo>
                      <a:lnTo>
                        <a:pt x="4" y="0"/>
                      </a:lnTo>
                      <a:lnTo>
                        <a:pt x="4" y="0"/>
                      </a:lnTo>
                      <a:close/>
                    </a:path>
                  </a:pathLst>
                </a:custGeom>
                <a:grpFill/>
                <a:ln w="2">
                  <a:noFill/>
                  <a:prstDash val="solid"/>
                  <a:round/>
                  <a:headEnd/>
                  <a:tailEnd/>
                </a:ln>
              </p:spPr>
              <p:txBody>
                <a:bodyPr/>
                <a:lstStyle/>
                <a:p>
                  <a:pPr>
                    <a:defRPr/>
                  </a:pPr>
                  <a:endParaRPr lang="tr-TR"/>
                </a:p>
              </p:txBody>
            </p:sp>
            <p:sp>
              <p:nvSpPr>
                <p:cNvPr id="120" name="Freeform 42"/>
                <p:cNvSpPr>
                  <a:spLocks/>
                </p:cNvSpPr>
                <p:nvPr/>
              </p:nvSpPr>
              <p:spPr bwMode="auto">
                <a:xfrm>
                  <a:off x="4309237" y="5240676"/>
                  <a:ext cx="62562" cy="44452"/>
                </a:xfrm>
                <a:custGeom>
                  <a:avLst/>
                  <a:gdLst/>
                  <a:ahLst/>
                  <a:cxnLst>
                    <a:cxn ang="0">
                      <a:pos x="6" y="0"/>
                    </a:cxn>
                    <a:cxn ang="0">
                      <a:pos x="0" y="50"/>
                    </a:cxn>
                    <a:cxn ang="0">
                      <a:pos x="34" y="52"/>
                    </a:cxn>
                    <a:cxn ang="0">
                      <a:pos x="34" y="52"/>
                    </a:cxn>
                    <a:cxn ang="0">
                      <a:pos x="50" y="54"/>
                    </a:cxn>
                    <a:cxn ang="0">
                      <a:pos x="60" y="52"/>
                    </a:cxn>
                    <a:cxn ang="0">
                      <a:pos x="60" y="52"/>
                    </a:cxn>
                    <a:cxn ang="0">
                      <a:pos x="66" y="50"/>
                    </a:cxn>
                    <a:cxn ang="0">
                      <a:pos x="72" y="46"/>
                    </a:cxn>
                    <a:cxn ang="0">
                      <a:pos x="72" y="46"/>
                    </a:cxn>
                    <a:cxn ang="0">
                      <a:pos x="76" y="40"/>
                    </a:cxn>
                    <a:cxn ang="0">
                      <a:pos x="76" y="32"/>
                    </a:cxn>
                    <a:cxn ang="0">
                      <a:pos x="76" y="32"/>
                    </a:cxn>
                    <a:cxn ang="0">
                      <a:pos x="76" y="24"/>
                    </a:cxn>
                    <a:cxn ang="0">
                      <a:pos x="74" y="16"/>
                    </a:cxn>
                    <a:cxn ang="0">
                      <a:pos x="74" y="16"/>
                    </a:cxn>
                    <a:cxn ang="0">
                      <a:pos x="70" y="10"/>
                    </a:cxn>
                    <a:cxn ang="0">
                      <a:pos x="62" y="8"/>
                    </a:cxn>
                    <a:cxn ang="0">
                      <a:pos x="62" y="8"/>
                    </a:cxn>
                    <a:cxn ang="0">
                      <a:pos x="52" y="4"/>
                    </a:cxn>
                    <a:cxn ang="0">
                      <a:pos x="34" y="2"/>
                    </a:cxn>
                    <a:cxn ang="0">
                      <a:pos x="6" y="0"/>
                    </a:cxn>
                  </a:cxnLst>
                  <a:rect l="0" t="0" r="r" b="b"/>
                  <a:pathLst>
                    <a:path w="76" h="54">
                      <a:moveTo>
                        <a:pt x="6" y="0"/>
                      </a:moveTo>
                      <a:lnTo>
                        <a:pt x="0" y="50"/>
                      </a:lnTo>
                      <a:lnTo>
                        <a:pt x="34" y="52"/>
                      </a:lnTo>
                      <a:lnTo>
                        <a:pt x="34" y="52"/>
                      </a:lnTo>
                      <a:lnTo>
                        <a:pt x="50" y="54"/>
                      </a:lnTo>
                      <a:lnTo>
                        <a:pt x="60" y="52"/>
                      </a:lnTo>
                      <a:lnTo>
                        <a:pt x="60" y="52"/>
                      </a:lnTo>
                      <a:lnTo>
                        <a:pt x="66" y="50"/>
                      </a:lnTo>
                      <a:lnTo>
                        <a:pt x="72" y="46"/>
                      </a:lnTo>
                      <a:lnTo>
                        <a:pt x="72" y="46"/>
                      </a:lnTo>
                      <a:lnTo>
                        <a:pt x="76" y="40"/>
                      </a:lnTo>
                      <a:lnTo>
                        <a:pt x="76" y="32"/>
                      </a:lnTo>
                      <a:lnTo>
                        <a:pt x="76" y="32"/>
                      </a:lnTo>
                      <a:lnTo>
                        <a:pt x="76" y="24"/>
                      </a:lnTo>
                      <a:lnTo>
                        <a:pt x="74" y="16"/>
                      </a:lnTo>
                      <a:lnTo>
                        <a:pt x="74" y="16"/>
                      </a:lnTo>
                      <a:lnTo>
                        <a:pt x="70" y="10"/>
                      </a:lnTo>
                      <a:lnTo>
                        <a:pt x="62" y="8"/>
                      </a:lnTo>
                      <a:lnTo>
                        <a:pt x="62" y="8"/>
                      </a:lnTo>
                      <a:lnTo>
                        <a:pt x="52" y="4"/>
                      </a:lnTo>
                      <a:lnTo>
                        <a:pt x="34" y="2"/>
                      </a:lnTo>
                      <a:lnTo>
                        <a:pt x="6" y="0"/>
                      </a:lnTo>
                      <a:close/>
                    </a:path>
                  </a:pathLst>
                </a:custGeom>
                <a:grpFill/>
                <a:ln w="2">
                  <a:noFill/>
                  <a:prstDash val="solid"/>
                  <a:round/>
                  <a:headEnd/>
                  <a:tailEnd/>
                </a:ln>
              </p:spPr>
              <p:txBody>
                <a:bodyPr/>
                <a:lstStyle/>
                <a:p>
                  <a:pPr>
                    <a:defRPr/>
                  </a:pPr>
                  <a:endParaRPr lang="tr-TR"/>
                </a:p>
              </p:txBody>
            </p:sp>
            <p:sp>
              <p:nvSpPr>
                <p:cNvPr id="121" name="Freeform 44"/>
                <p:cNvSpPr>
                  <a:spLocks/>
                </p:cNvSpPr>
                <p:nvPr/>
              </p:nvSpPr>
              <p:spPr bwMode="auto">
                <a:xfrm>
                  <a:off x="4444240" y="5186345"/>
                  <a:ext cx="79026" cy="105368"/>
                </a:xfrm>
                <a:custGeom>
                  <a:avLst/>
                  <a:gdLst/>
                  <a:ahLst/>
                  <a:cxnLst>
                    <a:cxn ang="0">
                      <a:pos x="0" y="66"/>
                    </a:cxn>
                    <a:cxn ang="0">
                      <a:pos x="0" y="66"/>
                    </a:cxn>
                    <a:cxn ang="0">
                      <a:pos x="2" y="80"/>
                    </a:cxn>
                    <a:cxn ang="0">
                      <a:pos x="4" y="94"/>
                    </a:cxn>
                    <a:cxn ang="0">
                      <a:pos x="10" y="104"/>
                    </a:cxn>
                    <a:cxn ang="0">
                      <a:pos x="16" y="114"/>
                    </a:cxn>
                    <a:cxn ang="0">
                      <a:pos x="16" y="114"/>
                    </a:cxn>
                    <a:cxn ang="0">
                      <a:pos x="24" y="120"/>
                    </a:cxn>
                    <a:cxn ang="0">
                      <a:pos x="32" y="124"/>
                    </a:cxn>
                    <a:cxn ang="0">
                      <a:pos x="40" y="128"/>
                    </a:cxn>
                    <a:cxn ang="0">
                      <a:pos x="50" y="128"/>
                    </a:cxn>
                    <a:cxn ang="0">
                      <a:pos x="50" y="128"/>
                    </a:cxn>
                    <a:cxn ang="0">
                      <a:pos x="60" y="126"/>
                    </a:cxn>
                    <a:cxn ang="0">
                      <a:pos x="70" y="124"/>
                    </a:cxn>
                    <a:cxn ang="0">
                      <a:pos x="78" y="118"/>
                    </a:cxn>
                    <a:cxn ang="0">
                      <a:pos x="84" y="112"/>
                    </a:cxn>
                    <a:cxn ang="0">
                      <a:pos x="84" y="112"/>
                    </a:cxn>
                    <a:cxn ang="0">
                      <a:pos x="90" y="102"/>
                    </a:cxn>
                    <a:cxn ang="0">
                      <a:pos x="94" y="90"/>
                    </a:cxn>
                    <a:cxn ang="0">
                      <a:pos x="96" y="78"/>
                    </a:cxn>
                    <a:cxn ang="0">
                      <a:pos x="96" y="62"/>
                    </a:cxn>
                    <a:cxn ang="0">
                      <a:pos x="96" y="62"/>
                    </a:cxn>
                    <a:cxn ang="0">
                      <a:pos x="94" y="46"/>
                    </a:cxn>
                    <a:cxn ang="0">
                      <a:pos x="92" y="34"/>
                    </a:cxn>
                    <a:cxn ang="0">
                      <a:pos x="88" y="22"/>
                    </a:cxn>
                    <a:cxn ang="0">
                      <a:pos x="82" y="14"/>
                    </a:cxn>
                    <a:cxn ang="0">
                      <a:pos x="82" y="14"/>
                    </a:cxn>
                    <a:cxn ang="0">
                      <a:pos x="74" y="8"/>
                    </a:cxn>
                    <a:cxn ang="0">
                      <a:pos x="66" y="4"/>
                    </a:cxn>
                    <a:cxn ang="0">
                      <a:pos x="56" y="0"/>
                    </a:cxn>
                    <a:cxn ang="0">
                      <a:pos x="46" y="0"/>
                    </a:cxn>
                    <a:cxn ang="0">
                      <a:pos x="46" y="0"/>
                    </a:cxn>
                    <a:cxn ang="0">
                      <a:pos x="36" y="2"/>
                    </a:cxn>
                    <a:cxn ang="0">
                      <a:pos x="26" y="4"/>
                    </a:cxn>
                    <a:cxn ang="0">
                      <a:pos x="18" y="10"/>
                    </a:cxn>
                    <a:cxn ang="0">
                      <a:pos x="12" y="16"/>
                    </a:cxn>
                    <a:cxn ang="0">
                      <a:pos x="12" y="16"/>
                    </a:cxn>
                    <a:cxn ang="0">
                      <a:pos x="6" y="26"/>
                    </a:cxn>
                    <a:cxn ang="0">
                      <a:pos x="2" y="36"/>
                    </a:cxn>
                    <a:cxn ang="0">
                      <a:pos x="0" y="50"/>
                    </a:cxn>
                    <a:cxn ang="0">
                      <a:pos x="0" y="66"/>
                    </a:cxn>
                    <a:cxn ang="0">
                      <a:pos x="0" y="66"/>
                    </a:cxn>
                  </a:cxnLst>
                  <a:rect l="0" t="0" r="r" b="b"/>
                  <a:pathLst>
                    <a:path w="96" h="128">
                      <a:moveTo>
                        <a:pt x="0" y="66"/>
                      </a:moveTo>
                      <a:lnTo>
                        <a:pt x="0" y="66"/>
                      </a:lnTo>
                      <a:lnTo>
                        <a:pt x="2" y="80"/>
                      </a:lnTo>
                      <a:lnTo>
                        <a:pt x="4" y="94"/>
                      </a:lnTo>
                      <a:lnTo>
                        <a:pt x="10" y="104"/>
                      </a:lnTo>
                      <a:lnTo>
                        <a:pt x="16" y="114"/>
                      </a:lnTo>
                      <a:lnTo>
                        <a:pt x="16" y="114"/>
                      </a:lnTo>
                      <a:lnTo>
                        <a:pt x="24" y="120"/>
                      </a:lnTo>
                      <a:lnTo>
                        <a:pt x="32" y="124"/>
                      </a:lnTo>
                      <a:lnTo>
                        <a:pt x="40" y="128"/>
                      </a:lnTo>
                      <a:lnTo>
                        <a:pt x="50" y="128"/>
                      </a:lnTo>
                      <a:lnTo>
                        <a:pt x="50" y="128"/>
                      </a:lnTo>
                      <a:lnTo>
                        <a:pt x="60" y="126"/>
                      </a:lnTo>
                      <a:lnTo>
                        <a:pt x="70" y="124"/>
                      </a:lnTo>
                      <a:lnTo>
                        <a:pt x="78" y="118"/>
                      </a:lnTo>
                      <a:lnTo>
                        <a:pt x="84" y="112"/>
                      </a:lnTo>
                      <a:lnTo>
                        <a:pt x="84" y="112"/>
                      </a:lnTo>
                      <a:lnTo>
                        <a:pt x="90" y="102"/>
                      </a:lnTo>
                      <a:lnTo>
                        <a:pt x="94" y="90"/>
                      </a:lnTo>
                      <a:lnTo>
                        <a:pt x="96" y="78"/>
                      </a:lnTo>
                      <a:lnTo>
                        <a:pt x="96" y="62"/>
                      </a:lnTo>
                      <a:lnTo>
                        <a:pt x="96" y="62"/>
                      </a:lnTo>
                      <a:lnTo>
                        <a:pt x="94" y="46"/>
                      </a:lnTo>
                      <a:lnTo>
                        <a:pt x="92" y="34"/>
                      </a:lnTo>
                      <a:lnTo>
                        <a:pt x="88" y="22"/>
                      </a:lnTo>
                      <a:lnTo>
                        <a:pt x="82" y="14"/>
                      </a:lnTo>
                      <a:lnTo>
                        <a:pt x="82" y="14"/>
                      </a:lnTo>
                      <a:lnTo>
                        <a:pt x="74" y="8"/>
                      </a:lnTo>
                      <a:lnTo>
                        <a:pt x="66" y="4"/>
                      </a:lnTo>
                      <a:lnTo>
                        <a:pt x="56" y="0"/>
                      </a:lnTo>
                      <a:lnTo>
                        <a:pt x="46" y="0"/>
                      </a:lnTo>
                      <a:lnTo>
                        <a:pt x="46" y="0"/>
                      </a:lnTo>
                      <a:lnTo>
                        <a:pt x="36" y="2"/>
                      </a:lnTo>
                      <a:lnTo>
                        <a:pt x="26" y="4"/>
                      </a:lnTo>
                      <a:lnTo>
                        <a:pt x="18" y="10"/>
                      </a:lnTo>
                      <a:lnTo>
                        <a:pt x="12" y="16"/>
                      </a:lnTo>
                      <a:lnTo>
                        <a:pt x="12" y="16"/>
                      </a:lnTo>
                      <a:lnTo>
                        <a:pt x="6" y="26"/>
                      </a:lnTo>
                      <a:lnTo>
                        <a:pt x="2" y="36"/>
                      </a:lnTo>
                      <a:lnTo>
                        <a:pt x="0" y="50"/>
                      </a:lnTo>
                      <a:lnTo>
                        <a:pt x="0" y="66"/>
                      </a:lnTo>
                      <a:lnTo>
                        <a:pt x="0" y="66"/>
                      </a:lnTo>
                      <a:close/>
                    </a:path>
                  </a:pathLst>
                </a:custGeom>
                <a:grpFill/>
                <a:ln w="2">
                  <a:noFill/>
                  <a:prstDash val="solid"/>
                  <a:round/>
                  <a:headEnd/>
                  <a:tailEnd/>
                </a:ln>
              </p:spPr>
              <p:txBody>
                <a:bodyPr/>
                <a:lstStyle/>
                <a:p>
                  <a:pPr>
                    <a:defRPr/>
                  </a:pPr>
                  <a:endParaRPr lang="tr-TR"/>
                </a:p>
              </p:txBody>
            </p:sp>
            <p:sp>
              <p:nvSpPr>
                <p:cNvPr id="122" name="Freeform 49"/>
                <p:cNvSpPr>
                  <a:spLocks/>
                </p:cNvSpPr>
                <p:nvPr/>
              </p:nvSpPr>
              <p:spPr bwMode="auto">
                <a:xfrm>
                  <a:off x="4976021" y="5084270"/>
                  <a:ext cx="83965" cy="105368"/>
                </a:xfrm>
                <a:custGeom>
                  <a:avLst/>
                  <a:gdLst/>
                  <a:ahLst/>
                  <a:cxnLst>
                    <a:cxn ang="0">
                      <a:pos x="0" y="14"/>
                    </a:cxn>
                    <a:cxn ang="0">
                      <a:pos x="46" y="128"/>
                    </a:cxn>
                    <a:cxn ang="0">
                      <a:pos x="70" y="120"/>
                    </a:cxn>
                    <a:cxn ang="0">
                      <a:pos x="70" y="120"/>
                    </a:cxn>
                    <a:cxn ang="0">
                      <a:pos x="82" y="114"/>
                    </a:cxn>
                    <a:cxn ang="0">
                      <a:pos x="92" y="108"/>
                    </a:cxn>
                    <a:cxn ang="0">
                      <a:pos x="92" y="108"/>
                    </a:cxn>
                    <a:cxn ang="0">
                      <a:pos x="96" y="102"/>
                    </a:cxn>
                    <a:cxn ang="0">
                      <a:pos x="100" y="94"/>
                    </a:cxn>
                    <a:cxn ang="0">
                      <a:pos x="100" y="94"/>
                    </a:cxn>
                    <a:cxn ang="0">
                      <a:pos x="102" y="86"/>
                    </a:cxn>
                    <a:cxn ang="0">
                      <a:pos x="100" y="76"/>
                    </a:cxn>
                    <a:cxn ang="0">
                      <a:pos x="100" y="76"/>
                    </a:cxn>
                    <a:cxn ang="0">
                      <a:pos x="98" y="62"/>
                    </a:cxn>
                    <a:cxn ang="0">
                      <a:pos x="92" y="44"/>
                    </a:cxn>
                    <a:cxn ang="0">
                      <a:pos x="92" y="44"/>
                    </a:cxn>
                    <a:cxn ang="0">
                      <a:pos x="84" y="28"/>
                    </a:cxn>
                    <a:cxn ang="0">
                      <a:pos x="76" y="16"/>
                    </a:cxn>
                    <a:cxn ang="0">
                      <a:pos x="76" y="16"/>
                    </a:cxn>
                    <a:cxn ang="0">
                      <a:pos x="68" y="6"/>
                    </a:cxn>
                    <a:cxn ang="0">
                      <a:pos x="60" y="2"/>
                    </a:cxn>
                    <a:cxn ang="0">
                      <a:pos x="60" y="2"/>
                    </a:cxn>
                    <a:cxn ang="0">
                      <a:pos x="50" y="0"/>
                    </a:cxn>
                    <a:cxn ang="0">
                      <a:pos x="40" y="0"/>
                    </a:cxn>
                    <a:cxn ang="0">
                      <a:pos x="40" y="0"/>
                    </a:cxn>
                    <a:cxn ang="0">
                      <a:pos x="30" y="2"/>
                    </a:cxn>
                    <a:cxn ang="0">
                      <a:pos x="14" y="8"/>
                    </a:cxn>
                    <a:cxn ang="0">
                      <a:pos x="0" y="14"/>
                    </a:cxn>
                  </a:cxnLst>
                  <a:rect l="0" t="0" r="r" b="b"/>
                  <a:pathLst>
                    <a:path w="102" h="128">
                      <a:moveTo>
                        <a:pt x="0" y="14"/>
                      </a:moveTo>
                      <a:lnTo>
                        <a:pt x="46" y="128"/>
                      </a:lnTo>
                      <a:lnTo>
                        <a:pt x="70" y="120"/>
                      </a:lnTo>
                      <a:lnTo>
                        <a:pt x="70" y="120"/>
                      </a:lnTo>
                      <a:lnTo>
                        <a:pt x="82" y="114"/>
                      </a:lnTo>
                      <a:lnTo>
                        <a:pt x="92" y="108"/>
                      </a:lnTo>
                      <a:lnTo>
                        <a:pt x="92" y="108"/>
                      </a:lnTo>
                      <a:lnTo>
                        <a:pt x="96" y="102"/>
                      </a:lnTo>
                      <a:lnTo>
                        <a:pt x="100" y="94"/>
                      </a:lnTo>
                      <a:lnTo>
                        <a:pt x="100" y="94"/>
                      </a:lnTo>
                      <a:lnTo>
                        <a:pt x="102" y="86"/>
                      </a:lnTo>
                      <a:lnTo>
                        <a:pt x="100" y="76"/>
                      </a:lnTo>
                      <a:lnTo>
                        <a:pt x="100" y="76"/>
                      </a:lnTo>
                      <a:lnTo>
                        <a:pt x="98" y="62"/>
                      </a:lnTo>
                      <a:lnTo>
                        <a:pt x="92" y="44"/>
                      </a:lnTo>
                      <a:lnTo>
                        <a:pt x="92" y="44"/>
                      </a:lnTo>
                      <a:lnTo>
                        <a:pt x="84" y="28"/>
                      </a:lnTo>
                      <a:lnTo>
                        <a:pt x="76" y="16"/>
                      </a:lnTo>
                      <a:lnTo>
                        <a:pt x="76" y="16"/>
                      </a:lnTo>
                      <a:lnTo>
                        <a:pt x="68" y="6"/>
                      </a:lnTo>
                      <a:lnTo>
                        <a:pt x="60" y="2"/>
                      </a:lnTo>
                      <a:lnTo>
                        <a:pt x="60" y="2"/>
                      </a:lnTo>
                      <a:lnTo>
                        <a:pt x="50" y="0"/>
                      </a:lnTo>
                      <a:lnTo>
                        <a:pt x="40" y="0"/>
                      </a:lnTo>
                      <a:lnTo>
                        <a:pt x="40" y="0"/>
                      </a:lnTo>
                      <a:lnTo>
                        <a:pt x="30" y="2"/>
                      </a:lnTo>
                      <a:lnTo>
                        <a:pt x="14" y="8"/>
                      </a:lnTo>
                      <a:lnTo>
                        <a:pt x="0" y="14"/>
                      </a:lnTo>
                      <a:close/>
                    </a:path>
                  </a:pathLst>
                </a:custGeom>
                <a:grpFill/>
                <a:ln w="2">
                  <a:noFill/>
                  <a:prstDash val="solid"/>
                  <a:round/>
                  <a:headEnd/>
                  <a:tailEnd/>
                </a:ln>
              </p:spPr>
              <p:txBody>
                <a:bodyPr/>
                <a:lstStyle/>
                <a:p>
                  <a:pPr>
                    <a:defRPr/>
                  </a:pPr>
                  <a:endParaRPr lang="tr-TR"/>
                </a:p>
              </p:txBody>
            </p:sp>
            <p:sp>
              <p:nvSpPr>
                <p:cNvPr id="123" name="Freeform 52"/>
                <p:cNvSpPr>
                  <a:spLocks/>
                </p:cNvSpPr>
                <p:nvPr/>
              </p:nvSpPr>
              <p:spPr bwMode="auto">
                <a:xfrm>
                  <a:off x="5209807" y="4967377"/>
                  <a:ext cx="62562" cy="55977"/>
                </a:xfrm>
                <a:custGeom>
                  <a:avLst/>
                  <a:gdLst/>
                  <a:ahLst/>
                  <a:cxnLst>
                    <a:cxn ang="0">
                      <a:pos x="24" y="68"/>
                    </a:cxn>
                    <a:cxn ang="0">
                      <a:pos x="46" y="54"/>
                    </a:cxn>
                    <a:cxn ang="0">
                      <a:pos x="46" y="54"/>
                    </a:cxn>
                    <a:cxn ang="0">
                      <a:pos x="64" y="44"/>
                    </a:cxn>
                    <a:cxn ang="0">
                      <a:pos x="72" y="38"/>
                    </a:cxn>
                    <a:cxn ang="0">
                      <a:pos x="72" y="38"/>
                    </a:cxn>
                    <a:cxn ang="0">
                      <a:pos x="76" y="32"/>
                    </a:cxn>
                    <a:cxn ang="0">
                      <a:pos x="76" y="26"/>
                    </a:cxn>
                    <a:cxn ang="0">
                      <a:pos x="76" y="26"/>
                    </a:cxn>
                    <a:cxn ang="0">
                      <a:pos x="76" y="18"/>
                    </a:cxn>
                    <a:cxn ang="0">
                      <a:pos x="72" y="10"/>
                    </a:cxn>
                    <a:cxn ang="0">
                      <a:pos x="72" y="10"/>
                    </a:cxn>
                    <a:cxn ang="0">
                      <a:pos x="68" y="4"/>
                    </a:cxn>
                    <a:cxn ang="0">
                      <a:pos x="62" y="0"/>
                    </a:cxn>
                    <a:cxn ang="0">
                      <a:pos x="62" y="0"/>
                    </a:cxn>
                    <a:cxn ang="0">
                      <a:pos x="56" y="0"/>
                    </a:cxn>
                    <a:cxn ang="0">
                      <a:pos x="48" y="0"/>
                    </a:cxn>
                    <a:cxn ang="0">
                      <a:pos x="48" y="0"/>
                    </a:cxn>
                    <a:cxn ang="0">
                      <a:pos x="40" y="4"/>
                    </a:cxn>
                    <a:cxn ang="0">
                      <a:pos x="24" y="14"/>
                    </a:cxn>
                    <a:cxn ang="0">
                      <a:pos x="0" y="28"/>
                    </a:cxn>
                    <a:cxn ang="0">
                      <a:pos x="24" y="68"/>
                    </a:cxn>
                  </a:cxnLst>
                  <a:rect l="0" t="0" r="r" b="b"/>
                  <a:pathLst>
                    <a:path w="76" h="68">
                      <a:moveTo>
                        <a:pt x="24" y="68"/>
                      </a:moveTo>
                      <a:lnTo>
                        <a:pt x="46" y="54"/>
                      </a:lnTo>
                      <a:lnTo>
                        <a:pt x="46" y="54"/>
                      </a:lnTo>
                      <a:lnTo>
                        <a:pt x="64" y="44"/>
                      </a:lnTo>
                      <a:lnTo>
                        <a:pt x="72" y="38"/>
                      </a:lnTo>
                      <a:lnTo>
                        <a:pt x="72" y="38"/>
                      </a:lnTo>
                      <a:lnTo>
                        <a:pt x="76" y="32"/>
                      </a:lnTo>
                      <a:lnTo>
                        <a:pt x="76" y="26"/>
                      </a:lnTo>
                      <a:lnTo>
                        <a:pt x="76" y="26"/>
                      </a:lnTo>
                      <a:lnTo>
                        <a:pt x="76" y="18"/>
                      </a:lnTo>
                      <a:lnTo>
                        <a:pt x="72" y="10"/>
                      </a:lnTo>
                      <a:lnTo>
                        <a:pt x="72" y="10"/>
                      </a:lnTo>
                      <a:lnTo>
                        <a:pt x="68" y="4"/>
                      </a:lnTo>
                      <a:lnTo>
                        <a:pt x="62" y="0"/>
                      </a:lnTo>
                      <a:lnTo>
                        <a:pt x="62" y="0"/>
                      </a:lnTo>
                      <a:lnTo>
                        <a:pt x="56" y="0"/>
                      </a:lnTo>
                      <a:lnTo>
                        <a:pt x="48" y="0"/>
                      </a:lnTo>
                      <a:lnTo>
                        <a:pt x="48" y="0"/>
                      </a:lnTo>
                      <a:lnTo>
                        <a:pt x="40" y="4"/>
                      </a:lnTo>
                      <a:lnTo>
                        <a:pt x="24" y="14"/>
                      </a:lnTo>
                      <a:lnTo>
                        <a:pt x="0" y="28"/>
                      </a:lnTo>
                      <a:lnTo>
                        <a:pt x="24" y="68"/>
                      </a:lnTo>
                      <a:close/>
                    </a:path>
                  </a:pathLst>
                </a:custGeom>
                <a:grpFill/>
                <a:ln w="2">
                  <a:noFill/>
                  <a:prstDash val="solid"/>
                  <a:round/>
                  <a:headEnd/>
                  <a:tailEnd/>
                </a:ln>
              </p:spPr>
              <p:txBody>
                <a:bodyPr/>
                <a:lstStyle/>
                <a:p>
                  <a:pPr>
                    <a:defRPr/>
                  </a:pPr>
                  <a:endParaRPr lang="tr-TR"/>
                </a:p>
              </p:txBody>
            </p:sp>
            <p:sp>
              <p:nvSpPr>
                <p:cNvPr id="124" name="Freeform 54"/>
                <p:cNvSpPr>
                  <a:spLocks/>
                </p:cNvSpPr>
                <p:nvPr/>
              </p:nvSpPr>
              <p:spPr bwMode="auto">
                <a:xfrm>
                  <a:off x="5351396" y="4911400"/>
                  <a:ext cx="49391" cy="57623"/>
                </a:xfrm>
                <a:custGeom>
                  <a:avLst/>
                  <a:gdLst/>
                  <a:ahLst/>
                  <a:cxnLst>
                    <a:cxn ang="0">
                      <a:pos x="60" y="42"/>
                    </a:cxn>
                    <a:cxn ang="0">
                      <a:pos x="0" y="0"/>
                    </a:cxn>
                    <a:cxn ang="0">
                      <a:pos x="20" y="70"/>
                    </a:cxn>
                    <a:cxn ang="0">
                      <a:pos x="60" y="42"/>
                    </a:cxn>
                  </a:cxnLst>
                  <a:rect l="0" t="0" r="r" b="b"/>
                  <a:pathLst>
                    <a:path w="60" h="70">
                      <a:moveTo>
                        <a:pt x="60" y="42"/>
                      </a:moveTo>
                      <a:lnTo>
                        <a:pt x="0" y="0"/>
                      </a:lnTo>
                      <a:lnTo>
                        <a:pt x="20" y="70"/>
                      </a:lnTo>
                      <a:lnTo>
                        <a:pt x="60" y="42"/>
                      </a:lnTo>
                      <a:close/>
                    </a:path>
                  </a:pathLst>
                </a:custGeom>
                <a:grpFill/>
                <a:ln w="2">
                  <a:noFill/>
                  <a:prstDash val="solid"/>
                  <a:round/>
                  <a:headEnd/>
                  <a:tailEnd/>
                </a:ln>
              </p:spPr>
              <p:txBody>
                <a:bodyPr/>
                <a:lstStyle/>
                <a:p>
                  <a:pPr>
                    <a:defRPr/>
                  </a:pPr>
                  <a:endParaRPr lang="tr-TR"/>
                </a:p>
              </p:txBody>
            </p:sp>
            <p:sp>
              <p:nvSpPr>
                <p:cNvPr id="125" name="Freeform 58"/>
                <p:cNvSpPr>
                  <a:spLocks/>
                </p:cNvSpPr>
                <p:nvPr/>
              </p:nvSpPr>
              <p:spPr bwMode="auto">
                <a:xfrm>
                  <a:off x="5618110" y="4626576"/>
                  <a:ext cx="98783" cy="93844"/>
                </a:xfrm>
                <a:custGeom>
                  <a:avLst/>
                  <a:gdLst/>
                  <a:ahLst/>
                  <a:cxnLst>
                    <a:cxn ang="0">
                      <a:pos x="28" y="94"/>
                    </a:cxn>
                    <a:cxn ang="0">
                      <a:pos x="28" y="94"/>
                    </a:cxn>
                    <a:cxn ang="0">
                      <a:pos x="40" y="104"/>
                    </a:cxn>
                    <a:cxn ang="0">
                      <a:pos x="52" y="110"/>
                    </a:cxn>
                    <a:cxn ang="0">
                      <a:pos x="64" y="114"/>
                    </a:cxn>
                    <a:cxn ang="0">
                      <a:pos x="74" y="114"/>
                    </a:cxn>
                    <a:cxn ang="0">
                      <a:pos x="74" y="114"/>
                    </a:cxn>
                    <a:cxn ang="0">
                      <a:pos x="84" y="114"/>
                    </a:cxn>
                    <a:cxn ang="0">
                      <a:pos x="94" y="110"/>
                    </a:cxn>
                    <a:cxn ang="0">
                      <a:pos x="102" y="106"/>
                    </a:cxn>
                    <a:cxn ang="0">
                      <a:pos x="108" y="98"/>
                    </a:cxn>
                    <a:cxn ang="0">
                      <a:pos x="108" y="98"/>
                    </a:cxn>
                    <a:cxn ang="0">
                      <a:pos x="114" y="90"/>
                    </a:cxn>
                    <a:cxn ang="0">
                      <a:pos x="118" y="82"/>
                    </a:cxn>
                    <a:cxn ang="0">
                      <a:pos x="120" y="72"/>
                    </a:cxn>
                    <a:cxn ang="0">
                      <a:pos x="118" y="62"/>
                    </a:cxn>
                    <a:cxn ang="0">
                      <a:pos x="118" y="62"/>
                    </a:cxn>
                    <a:cxn ang="0">
                      <a:pos x="116" y="52"/>
                    </a:cxn>
                    <a:cxn ang="0">
                      <a:pos x="110" y="42"/>
                    </a:cxn>
                    <a:cxn ang="0">
                      <a:pos x="100" y="30"/>
                    </a:cxn>
                    <a:cxn ang="0">
                      <a:pos x="90" y="20"/>
                    </a:cxn>
                    <a:cxn ang="0">
                      <a:pos x="90" y="20"/>
                    </a:cxn>
                    <a:cxn ang="0">
                      <a:pos x="78" y="12"/>
                    </a:cxn>
                    <a:cxn ang="0">
                      <a:pos x="66" y="4"/>
                    </a:cxn>
                    <a:cxn ang="0">
                      <a:pos x="54" y="2"/>
                    </a:cxn>
                    <a:cxn ang="0">
                      <a:pos x="44" y="0"/>
                    </a:cxn>
                    <a:cxn ang="0">
                      <a:pos x="44" y="0"/>
                    </a:cxn>
                    <a:cxn ang="0">
                      <a:pos x="34" y="0"/>
                    </a:cxn>
                    <a:cxn ang="0">
                      <a:pos x="26" y="4"/>
                    </a:cxn>
                    <a:cxn ang="0">
                      <a:pos x="18" y="10"/>
                    </a:cxn>
                    <a:cxn ang="0">
                      <a:pos x="10" y="16"/>
                    </a:cxn>
                    <a:cxn ang="0">
                      <a:pos x="10" y="16"/>
                    </a:cxn>
                    <a:cxn ang="0">
                      <a:pos x="4" y="24"/>
                    </a:cxn>
                    <a:cxn ang="0">
                      <a:pos x="0" y="34"/>
                    </a:cxn>
                    <a:cxn ang="0">
                      <a:pos x="0" y="42"/>
                    </a:cxn>
                    <a:cxn ang="0">
                      <a:pos x="0" y="52"/>
                    </a:cxn>
                    <a:cxn ang="0">
                      <a:pos x="0" y="52"/>
                    </a:cxn>
                    <a:cxn ang="0">
                      <a:pos x="2" y="64"/>
                    </a:cxn>
                    <a:cxn ang="0">
                      <a:pos x="8" y="74"/>
                    </a:cxn>
                    <a:cxn ang="0">
                      <a:pos x="18" y="84"/>
                    </a:cxn>
                    <a:cxn ang="0">
                      <a:pos x="28" y="94"/>
                    </a:cxn>
                    <a:cxn ang="0">
                      <a:pos x="28" y="94"/>
                    </a:cxn>
                  </a:cxnLst>
                  <a:rect l="0" t="0" r="r" b="b"/>
                  <a:pathLst>
                    <a:path w="120" h="114">
                      <a:moveTo>
                        <a:pt x="28" y="94"/>
                      </a:moveTo>
                      <a:lnTo>
                        <a:pt x="28" y="94"/>
                      </a:lnTo>
                      <a:lnTo>
                        <a:pt x="40" y="104"/>
                      </a:lnTo>
                      <a:lnTo>
                        <a:pt x="52" y="110"/>
                      </a:lnTo>
                      <a:lnTo>
                        <a:pt x="64" y="114"/>
                      </a:lnTo>
                      <a:lnTo>
                        <a:pt x="74" y="114"/>
                      </a:lnTo>
                      <a:lnTo>
                        <a:pt x="74" y="114"/>
                      </a:lnTo>
                      <a:lnTo>
                        <a:pt x="84" y="114"/>
                      </a:lnTo>
                      <a:lnTo>
                        <a:pt x="94" y="110"/>
                      </a:lnTo>
                      <a:lnTo>
                        <a:pt x="102" y="106"/>
                      </a:lnTo>
                      <a:lnTo>
                        <a:pt x="108" y="98"/>
                      </a:lnTo>
                      <a:lnTo>
                        <a:pt x="108" y="98"/>
                      </a:lnTo>
                      <a:lnTo>
                        <a:pt x="114" y="90"/>
                      </a:lnTo>
                      <a:lnTo>
                        <a:pt x="118" y="82"/>
                      </a:lnTo>
                      <a:lnTo>
                        <a:pt x="120" y="72"/>
                      </a:lnTo>
                      <a:lnTo>
                        <a:pt x="118" y="62"/>
                      </a:lnTo>
                      <a:lnTo>
                        <a:pt x="118" y="62"/>
                      </a:lnTo>
                      <a:lnTo>
                        <a:pt x="116" y="52"/>
                      </a:lnTo>
                      <a:lnTo>
                        <a:pt x="110" y="42"/>
                      </a:lnTo>
                      <a:lnTo>
                        <a:pt x="100" y="30"/>
                      </a:lnTo>
                      <a:lnTo>
                        <a:pt x="90" y="20"/>
                      </a:lnTo>
                      <a:lnTo>
                        <a:pt x="90" y="20"/>
                      </a:lnTo>
                      <a:lnTo>
                        <a:pt x="78" y="12"/>
                      </a:lnTo>
                      <a:lnTo>
                        <a:pt x="66" y="4"/>
                      </a:lnTo>
                      <a:lnTo>
                        <a:pt x="54" y="2"/>
                      </a:lnTo>
                      <a:lnTo>
                        <a:pt x="44" y="0"/>
                      </a:lnTo>
                      <a:lnTo>
                        <a:pt x="44" y="0"/>
                      </a:lnTo>
                      <a:lnTo>
                        <a:pt x="34" y="0"/>
                      </a:lnTo>
                      <a:lnTo>
                        <a:pt x="26" y="4"/>
                      </a:lnTo>
                      <a:lnTo>
                        <a:pt x="18" y="10"/>
                      </a:lnTo>
                      <a:lnTo>
                        <a:pt x="10" y="16"/>
                      </a:lnTo>
                      <a:lnTo>
                        <a:pt x="10" y="16"/>
                      </a:lnTo>
                      <a:lnTo>
                        <a:pt x="4" y="24"/>
                      </a:lnTo>
                      <a:lnTo>
                        <a:pt x="0" y="34"/>
                      </a:lnTo>
                      <a:lnTo>
                        <a:pt x="0" y="42"/>
                      </a:lnTo>
                      <a:lnTo>
                        <a:pt x="0" y="52"/>
                      </a:lnTo>
                      <a:lnTo>
                        <a:pt x="0" y="52"/>
                      </a:lnTo>
                      <a:lnTo>
                        <a:pt x="2" y="64"/>
                      </a:lnTo>
                      <a:lnTo>
                        <a:pt x="8" y="74"/>
                      </a:lnTo>
                      <a:lnTo>
                        <a:pt x="18" y="84"/>
                      </a:lnTo>
                      <a:lnTo>
                        <a:pt x="28" y="94"/>
                      </a:lnTo>
                      <a:lnTo>
                        <a:pt x="28" y="94"/>
                      </a:lnTo>
                      <a:close/>
                    </a:path>
                  </a:pathLst>
                </a:custGeom>
                <a:grpFill/>
                <a:ln w="2">
                  <a:noFill/>
                  <a:prstDash val="solid"/>
                  <a:round/>
                  <a:headEnd/>
                  <a:tailEnd/>
                </a:ln>
              </p:spPr>
              <p:txBody>
                <a:bodyPr/>
                <a:lstStyle/>
                <a:p>
                  <a:pPr>
                    <a:defRPr/>
                  </a:pPr>
                  <a:endParaRPr lang="tr-TR"/>
                </a:p>
              </p:txBody>
            </p:sp>
          </p:grpSp>
          <p:grpSp>
            <p:nvGrpSpPr>
              <p:cNvPr id="6" name="59 Grup"/>
              <p:cNvGrpSpPr/>
              <p:nvPr/>
            </p:nvGrpSpPr>
            <p:grpSpPr>
              <a:xfrm>
                <a:off x="4391556" y="4908107"/>
                <a:ext cx="242018" cy="93844"/>
                <a:chOff x="4391556" y="4908107"/>
                <a:chExt cx="242018" cy="93844"/>
              </a:xfrm>
              <a:grpFill/>
            </p:grpSpPr>
            <p:sp>
              <p:nvSpPr>
                <p:cNvPr id="114" name="Freeform 61"/>
                <p:cNvSpPr>
                  <a:spLocks/>
                </p:cNvSpPr>
                <p:nvPr/>
              </p:nvSpPr>
              <p:spPr bwMode="auto">
                <a:xfrm>
                  <a:off x="4595707" y="4959145"/>
                  <a:ext cx="37867" cy="42806"/>
                </a:xfrm>
                <a:custGeom>
                  <a:avLst/>
                  <a:gdLst/>
                  <a:ahLst/>
                  <a:cxnLst>
                    <a:cxn ang="0">
                      <a:pos x="24" y="0"/>
                    </a:cxn>
                    <a:cxn ang="0">
                      <a:pos x="24" y="0"/>
                    </a:cxn>
                    <a:cxn ang="0">
                      <a:pos x="14" y="2"/>
                    </a:cxn>
                    <a:cxn ang="0">
                      <a:pos x="10" y="6"/>
                    </a:cxn>
                    <a:cxn ang="0">
                      <a:pos x="6" y="8"/>
                    </a:cxn>
                    <a:cxn ang="0">
                      <a:pos x="6" y="8"/>
                    </a:cxn>
                    <a:cxn ang="0">
                      <a:pos x="2" y="16"/>
                    </a:cxn>
                    <a:cxn ang="0">
                      <a:pos x="0" y="26"/>
                    </a:cxn>
                    <a:cxn ang="0">
                      <a:pos x="0" y="26"/>
                    </a:cxn>
                    <a:cxn ang="0">
                      <a:pos x="2" y="36"/>
                    </a:cxn>
                    <a:cxn ang="0">
                      <a:pos x="8" y="44"/>
                    </a:cxn>
                    <a:cxn ang="0">
                      <a:pos x="8" y="44"/>
                    </a:cxn>
                    <a:cxn ang="0">
                      <a:pos x="14" y="50"/>
                    </a:cxn>
                    <a:cxn ang="0">
                      <a:pos x="24" y="52"/>
                    </a:cxn>
                    <a:cxn ang="0">
                      <a:pos x="24" y="52"/>
                    </a:cxn>
                    <a:cxn ang="0">
                      <a:pos x="32" y="50"/>
                    </a:cxn>
                    <a:cxn ang="0">
                      <a:pos x="38" y="46"/>
                    </a:cxn>
                    <a:cxn ang="0">
                      <a:pos x="38" y="46"/>
                    </a:cxn>
                    <a:cxn ang="0">
                      <a:pos x="44" y="38"/>
                    </a:cxn>
                    <a:cxn ang="0">
                      <a:pos x="46" y="26"/>
                    </a:cxn>
                    <a:cxn ang="0">
                      <a:pos x="46" y="26"/>
                    </a:cxn>
                    <a:cxn ang="0">
                      <a:pos x="44" y="16"/>
                    </a:cxn>
                    <a:cxn ang="0">
                      <a:pos x="38" y="8"/>
                    </a:cxn>
                    <a:cxn ang="0">
                      <a:pos x="38" y="8"/>
                    </a:cxn>
                    <a:cxn ang="0">
                      <a:pos x="32" y="2"/>
                    </a:cxn>
                    <a:cxn ang="0">
                      <a:pos x="24" y="0"/>
                    </a:cxn>
                    <a:cxn ang="0">
                      <a:pos x="24" y="0"/>
                    </a:cxn>
                  </a:cxnLst>
                  <a:rect l="0" t="0" r="r" b="b"/>
                  <a:pathLst>
                    <a:path w="46" h="52">
                      <a:moveTo>
                        <a:pt x="24" y="0"/>
                      </a:moveTo>
                      <a:lnTo>
                        <a:pt x="24" y="0"/>
                      </a:lnTo>
                      <a:lnTo>
                        <a:pt x="14" y="2"/>
                      </a:lnTo>
                      <a:lnTo>
                        <a:pt x="10" y="6"/>
                      </a:lnTo>
                      <a:lnTo>
                        <a:pt x="6" y="8"/>
                      </a:lnTo>
                      <a:lnTo>
                        <a:pt x="6" y="8"/>
                      </a:lnTo>
                      <a:lnTo>
                        <a:pt x="2" y="16"/>
                      </a:lnTo>
                      <a:lnTo>
                        <a:pt x="0" y="26"/>
                      </a:lnTo>
                      <a:lnTo>
                        <a:pt x="0" y="26"/>
                      </a:lnTo>
                      <a:lnTo>
                        <a:pt x="2" y="36"/>
                      </a:lnTo>
                      <a:lnTo>
                        <a:pt x="8" y="44"/>
                      </a:lnTo>
                      <a:lnTo>
                        <a:pt x="8" y="44"/>
                      </a:lnTo>
                      <a:lnTo>
                        <a:pt x="14" y="50"/>
                      </a:lnTo>
                      <a:lnTo>
                        <a:pt x="24" y="52"/>
                      </a:lnTo>
                      <a:lnTo>
                        <a:pt x="24" y="52"/>
                      </a:lnTo>
                      <a:lnTo>
                        <a:pt x="32" y="50"/>
                      </a:lnTo>
                      <a:lnTo>
                        <a:pt x="38" y="46"/>
                      </a:lnTo>
                      <a:lnTo>
                        <a:pt x="38" y="46"/>
                      </a:lnTo>
                      <a:lnTo>
                        <a:pt x="44" y="38"/>
                      </a:lnTo>
                      <a:lnTo>
                        <a:pt x="46" y="26"/>
                      </a:lnTo>
                      <a:lnTo>
                        <a:pt x="46" y="26"/>
                      </a:lnTo>
                      <a:lnTo>
                        <a:pt x="44" y="16"/>
                      </a:lnTo>
                      <a:lnTo>
                        <a:pt x="38" y="8"/>
                      </a:lnTo>
                      <a:lnTo>
                        <a:pt x="38" y="8"/>
                      </a:lnTo>
                      <a:lnTo>
                        <a:pt x="32" y="2"/>
                      </a:lnTo>
                      <a:lnTo>
                        <a:pt x="24" y="0"/>
                      </a:lnTo>
                      <a:lnTo>
                        <a:pt x="24" y="0"/>
                      </a:lnTo>
                      <a:close/>
                    </a:path>
                  </a:pathLst>
                </a:custGeom>
                <a:solidFill>
                  <a:schemeClr val="bg1"/>
                </a:solidFill>
                <a:ln w="2">
                  <a:noFill/>
                  <a:prstDash val="solid"/>
                  <a:round/>
                  <a:headEnd/>
                  <a:tailEnd/>
                </a:ln>
              </p:spPr>
              <p:txBody>
                <a:bodyPr/>
                <a:lstStyle/>
                <a:p>
                  <a:pPr>
                    <a:defRPr/>
                  </a:pPr>
                  <a:endParaRPr lang="tr-TR"/>
                </a:p>
              </p:txBody>
            </p:sp>
            <p:sp>
              <p:nvSpPr>
                <p:cNvPr id="115" name="Freeform 62"/>
                <p:cNvSpPr>
                  <a:spLocks/>
                </p:cNvSpPr>
                <p:nvPr/>
              </p:nvSpPr>
              <p:spPr bwMode="auto">
                <a:xfrm>
                  <a:off x="4391556" y="4909753"/>
                  <a:ext cx="34574" cy="47745"/>
                </a:xfrm>
                <a:custGeom>
                  <a:avLst/>
                  <a:gdLst/>
                  <a:ahLst/>
                  <a:cxnLst>
                    <a:cxn ang="0">
                      <a:pos x="20" y="0"/>
                    </a:cxn>
                    <a:cxn ang="0">
                      <a:pos x="20" y="0"/>
                    </a:cxn>
                    <a:cxn ang="0">
                      <a:pos x="12" y="2"/>
                    </a:cxn>
                    <a:cxn ang="0">
                      <a:pos x="6" y="6"/>
                    </a:cxn>
                    <a:cxn ang="0">
                      <a:pos x="6" y="6"/>
                    </a:cxn>
                    <a:cxn ang="0">
                      <a:pos x="2" y="16"/>
                    </a:cxn>
                    <a:cxn ang="0">
                      <a:pos x="0" y="28"/>
                    </a:cxn>
                    <a:cxn ang="0">
                      <a:pos x="0" y="28"/>
                    </a:cxn>
                    <a:cxn ang="0">
                      <a:pos x="2" y="42"/>
                    </a:cxn>
                    <a:cxn ang="0">
                      <a:pos x="6" y="50"/>
                    </a:cxn>
                    <a:cxn ang="0">
                      <a:pos x="6" y="50"/>
                    </a:cxn>
                    <a:cxn ang="0">
                      <a:pos x="14" y="56"/>
                    </a:cxn>
                    <a:cxn ang="0">
                      <a:pos x="22" y="58"/>
                    </a:cxn>
                    <a:cxn ang="0">
                      <a:pos x="22" y="58"/>
                    </a:cxn>
                    <a:cxn ang="0">
                      <a:pos x="30" y="56"/>
                    </a:cxn>
                    <a:cxn ang="0">
                      <a:pos x="36" y="50"/>
                    </a:cxn>
                    <a:cxn ang="0">
                      <a:pos x="36" y="50"/>
                    </a:cxn>
                    <a:cxn ang="0">
                      <a:pos x="42" y="42"/>
                    </a:cxn>
                    <a:cxn ang="0">
                      <a:pos x="42" y="30"/>
                    </a:cxn>
                    <a:cxn ang="0">
                      <a:pos x="42" y="30"/>
                    </a:cxn>
                    <a:cxn ang="0">
                      <a:pos x="40" y="18"/>
                    </a:cxn>
                    <a:cxn ang="0">
                      <a:pos x="36" y="8"/>
                    </a:cxn>
                    <a:cxn ang="0">
                      <a:pos x="36" y="8"/>
                    </a:cxn>
                    <a:cxn ang="0">
                      <a:pos x="28" y="2"/>
                    </a:cxn>
                    <a:cxn ang="0">
                      <a:pos x="20" y="0"/>
                    </a:cxn>
                    <a:cxn ang="0">
                      <a:pos x="20" y="0"/>
                    </a:cxn>
                  </a:cxnLst>
                  <a:rect l="0" t="0" r="r" b="b"/>
                  <a:pathLst>
                    <a:path w="42" h="58">
                      <a:moveTo>
                        <a:pt x="20" y="0"/>
                      </a:moveTo>
                      <a:lnTo>
                        <a:pt x="20" y="0"/>
                      </a:lnTo>
                      <a:lnTo>
                        <a:pt x="12" y="2"/>
                      </a:lnTo>
                      <a:lnTo>
                        <a:pt x="6" y="6"/>
                      </a:lnTo>
                      <a:lnTo>
                        <a:pt x="6" y="6"/>
                      </a:lnTo>
                      <a:lnTo>
                        <a:pt x="2" y="16"/>
                      </a:lnTo>
                      <a:lnTo>
                        <a:pt x="0" y="28"/>
                      </a:lnTo>
                      <a:lnTo>
                        <a:pt x="0" y="28"/>
                      </a:lnTo>
                      <a:lnTo>
                        <a:pt x="2" y="42"/>
                      </a:lnTo>
                      <a:lnTo>
                        <a:pt x="6" y="50"/>
                      </a:lnTo>
                      <a:lnTo>
                        <a:pt x="6" y="50"/>
                      </a:lnTo>
                      <a:lnTo>
                        <a:pt x="14" y="56"/>
                      </a:lnTo>
                      <a:lnTo>
                        <a:pt x="22" y="58"/>
                      </a:lnTo>
                      <a:lnTo>
                        <a:pt x="22" y="58"/>
                      </a:lnTo>
                      <a:lnTo>
                        <a:pt x="30" y="56"/>
                      </a:lnTo>
                      <a:lnTo>
                        <a:pt x="36" y="50"/>
                      </a:lnTo>
                      <a:lnTo>
                        <a:pt x="36" y="50"/>
                      </a:lnTo>
                      <a:lnTo>
                        <a:pt x="42" y="42"/>
                      </a:lnTo>
                      <a:lnTo>
                        <a:pt x="42" y="30"/>
                      </a:lnTo>
                      <a:lnTo>
                        <a:pt x="42" y="30"/>
                      </a:lnTo>
                      <a:lnTo>
                        <a:pt x="40" y="18"/>
                      </a:lnTo>
                      <a:lnTo>
                        <a:pt x="36" y="8"/>
                      </a:lnTo>
                      <a:lnTo>
                        <a:pt x="36" y="8"/>
                      </a:lnTo>
                      <a:lnTo>
                        <a:pt x="28" y="2"/>
                      </a:lnTo>
                      <a:lnTo>
                        <a:pt x="20" y="0"/>
                      </a:lnTo>
                      <a:lnTo>
                        <a:pt x="20" y="0"/>
                      </a:lnTo>
                      <a:close/>
                    </a:path>
                  </a:pathLst>
                </a:custGeom>
                <a:solidFill>
                  <a:schemeClr val="bg1"/>
                </a:solidFill>
                <a:ln w="2">
                  <a:noFill/>
                  <a:prstDash val="solid"/>
                  <a:round/>
                  <a:headEnd/>
                  <a:tailEnd/>
                </a:ln>
              </p:spPr>
              <p:txBody>
                <a:bodyPr/>
                <a:lstStyle/>
                <a:p>
                  <a:pPr>
                    <a:defRPr/>
                  </a:pPr>
                  <a:endParaRPr lang="tr-TR"/>
                </a:p>
              </p:txBody>
            </p:sp>
            <p:sp>
              <p:nvSpPr>
                <p:cNvPr id="116" name="Freeform 63"/>
                <p:cNvSpPr>
                  <a:spLocks/>
                </p:cNvSpPr>
                <p:nvPr/>
              </p:nvSpPr>
              <p:spPr bwMode="auto">
                <a:xfrm>
                  <a:off x="4599000" y="4908107"/>
                  <a:ext cx="31281" cy="31281"/>
                </a:xfrm>
                <a:custGeom>
                  <a:avLst/>
                  <a:gdLst/>
                  <a:ahLst/>
                  <a:cxnLst>
                    <a:cxn ang="0">
                      <a:pos x="18" y="38"/>
                    </a:cxn>
                    <a:cxn ang="0">
                      <a:pos x="18" y="38"/>
                    </a:cxn>
                    <a:cxn ang="0">
                      <a:pos x="26" y="38"/>
                    </a:cxn>
                    <a:cxn ang="0">
                      <a:pos x="32" y="34"/>
                    </a:cxn>
                    <a:cxn ang="0">
                      <a:pos x="32" y="34"/>
                    </a:cxn>
                    <a:cxn ang="0">
                      <a:pos x="36" y="28"/>
                    </a:cxn>
                    <a:cxn ang="0">
                      <a:pos x="38" y="20"/>
                    </a:cxn>
                    <a:cxn ang="0">
                      <a:pos x="38" y="20"/>
                    </a:cxn>
                    <a:cxn ang="0">
                      <a:pos x="36" y="12"/>
                    </a:cxn>
                    <a:cxn ang="0">
                      <a:pos x="32" y="6"/>
                    </a:cxn>
                    <a:cxn ang="0">
                      <a:pos x="32" y="6"/>
                    </a:cxn>
                    <a:cxn ang="0">
                      <a:pos x="26" y="2"/>
                    </a:cxn>
                    <a:cxn ang="0">
                      <a:pos x="18" y="0"/>
                    </a:cxn>
                    <a:cxn ang="0">
                      <a:pos x="18" y="0"/>
                    </a:cxn>
                    <a:cxn ang="0">
                      <a:pos x="12" y="2"/>
                    </a:cxn>
                    <a:cxn ang="0">
                      <a:pos x="6" y="6"/>
                    </a:cxn>
                    <a:cxn ang="0">
                      <a:pos x="6" y="6"/>
                    </a:cxn>
                    <a:cxn ang="0">
                      <a:pos x="2" y="12"/>
                    </a:cxn>
                    <a:cxn ang="0">
                      <a:pos x="0" y="20"/>
                    </a:cxn>
                    <a:cxn ang="0">
                      <a:pos x="0" y="20"/>
                    </a:cxn>
                    <a:cxn ang="0">
                      <a:pos x="0" y="28"/>
                    </a:cxn>
                    <a:cxn ang="0">
                      <a:pos x="4" y="34"/>
                    </a:cxn>
                    <a:cxn ang="0">
                      <a:pos x="4" y="34"/>
                    </a:cxn>
                    <a:cxn ang="0">
                      <a:pos x="10" y="38"/>
                    </a:cxn>
                    <a:cxn ang="0">
                      <a:pos x="18" y="38"/>
                    </a:cxn>
                    <a:cxn ang="0">
                      <a:pos x="18" y="38"/>
                    </a:cxn>
                  </a:cxnLst>
                  <a:rect l="0" t="0" r="r" b="b"/>
                  <a:pathLst>
                    <a:path w="38" h="38">
                      <a:moveTo>
                        <a:pt x="18" y="38"/>
                      </a:moveTo>
                      <a:lnTo>
                        <a:pt x="18" y="38"/>
                      </a:lnTo>
                      <a:lnTo>
                        <a:pt x="26" y="38"/>
                      </a:lnTo>
                      <a:lnTo>
                        <a:pt x="32" y="34"/>
                      </a:lnTo>
                      <a:lnTo>
                        <a:pt x="32" y="34"/>
                      </a:lnTo>
                      <a:lnTo>
                        <a:pt x="36" y="28"/>
                      </a:lnTo>
                      <a:lnTo>
                        <a:pt x="38" y="20"/>
                      </a:lnTo>
                      <a:lnTo>
                        <a:pt x="38" y="20"/>
                      </a:lnTo>
                      <a:lnTo>
                        <a:pt x="36" y="12"/>
                      </a:lnTo>
                      <a:lnTo>
                        <a:pt x="32" y="6"/>
                      </a:lnTo>
                      <a:lnTo>
                        <a:pt x="32" y="6"/>
                      </a:lnTo>
                      <a:lnTo>
                        <a:pt x="26" y="2"/>
                      </a:lnTo>
                      <a:lnTo>
                        <a:pt x="18" y="0"/>
                      </a:lnTo>
                      <a:lnTo>
                        <a:pt x="18" y="0"/>
                      </a:lnTo>
                      <a:lnTo>
                        <a:pt x="12" y="2"/>
                      </a:lnTo>
                      <a:lnTo>
                        <a:pt x="6" y="6"/>
                      </a:lnTo>
                      <a:lnTo>
                        <a:pt x="6" y="6"/>
                      </a:lnTo>
                      <a:lnTo>
                        <a:pt x="2" y="12"/>
                      </a:lnTo>
                      <a:lnTo>
                        <a:pt x="0" y="20"/>
                      </a:lnTo>
                      <a:lnTo>
                        <a:pt x="0" y="20"/>
                      </a:lnTo>
                      <a:lnTo>
                        <a:pt x="0" y="28"/>
                      </a:lnTo>
                      <a:lnTo>
                        <a:pt x="4" y="34"/>
                      </a:lnTo>
                      <a:lnTo>
                        <a:pt x="4" y="34"/>
                      </a:lnTo>
                      <a:lnTo>
                        <a:pt x="10" y="38"/>
                      </a:lnTo>
                      <a:lnTo>
                        <a:pt x="18" y="38"/>
                      </a:lnTo>
                      <a:lnTo>
                        <a:pt x="18" y="38"/>
                      </a:lnTo>
                      <a:close/>
                    </a:path>
                  </a:pathLst>
                </a:custGeom>
                <a:solidFill>
                  <a:schemeClr val="bg1"/>
                </a:solidFill>
                <a:ln w="2">
                  <a:noFill/>
                  <a:prstDash val="solid"/>
                  <a:round/>
                  <a:headEnd/>
                  <a:tailEnd/>
                </a:ln>
              </p:spPr>
              <p:txBody>
                <a:bodyPr/>
                <a:lstStyle/>
                <a:p>
                  <a:pPr>
                    <a:defRPr/>
                  </a:pPr>
                  <a:endParaRPr lang="tr-TR"/>
                </a:p>
              </p:txBody>
            </p:sp>
          </p:grpSp>
        </p:grpSp>
      </p:gr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l" rtl="0" eaLnBrk="0" fontAlgn="base" hangingPunct="0">
        <a:spcBef>
          <a:spcPct val="0"/>
        </a:spcBef>
        <a:spcAft>
          <a:spcPct val="0"/>
        </a:spcAft>
        <a:defRPr sz="2800" b="1" kern="1200">
          <a:solidFill>
            <a:srgbClr val="C32D2E"/>
          </a:solidFill>
          <a:effectLst>
            <a:outerShdw blurRad="50000" dist="30000" dir="5400000" algn="tl" rotWithShape="0">
              <a:srgbClr val="000000">
                <a:alpha val="30000"/>
              </a:srgbClr>
            </a:outerShdw>
          </a:effectLst>
          <a:latin typeface="Arial Black" pitchFamily="34" charset="0"/>
          <a:ea typeface="+mj-ea"/>
          <a:cs typeface="+mj-cs"/>
        </a:defRPr>
      </a:lvl1pPr>
      <a:lvl2pPr algn="l" rtl="0" eaLnBrk="0" fontAlgn="base" hangingPunct="0">
        <a:spcBef>
          <a:spcPct val="0"/>
        </a:spcBef>
        <a:spcAft>
          <a:spcPct val="0"/>
        </a:spcAft>
        <a:defRPr sz="2800" b="1">
          <a:solidFill>
            <a:srgbClr val="C32D2E"/>
          </a:solidFill>
          <a:latin typeface="Arial Black" pitchFamily="34" charset="0"/>
        </a:defRPr>
      </a:lvl2pPr>
      <a:lvl3pPr algn="l" rtl="0" eaLnBrk="0" fontAlgn="base" hangingPunct="0">
        <a:spcBef>
          <a:spcPct val="0"/>
        </a:spcBef>
        <a:spcAft>
          <a:spcPct val="0"/>
        </a:spcAft>
        <a:defRPr sz="2800" b="1">
          <a:solidFill>
            <a:srgbClr val="C32D2E"/>
          </a:solidFill>
          <a:latin typeface="Arial Black" pitchFamily="34" charset="0"/>
        </a:defRPr>
      </a:lvl3pPr>
      <a:lvl4pPr algn="l" rtl="0" eaLnBrk="0" fontAlgn="base" hangingPunct="0">
        <a:spcBef>
          <a:spcPct val="0"/>
        </a:spcBef>
        <a:spcAft>
          <a:spcPct val="0"/>
        </a:spcAft>
        <a:defRPr sz="2800" b="1">
          <a:solidFill>
            <a:srgbClr val="C32D2E"/>
          </a:solidFill>
          <a:latin typeface="Arial Black" pitchFamily="34" charset="0"/>
        </a:defRPr>
      </a:lvl4pPr>
      <a:lvl5pPr algn="l" rtl="0" eaLnBrk="0" fontAlgn="base" hangingPunct="0">
        <a:spcBef>
          <a:spcPct val="0"/>
        </a:spcBef>
        <a:spcAft>
          <a:spcPct val="0"/>
        </a:spcAft>
        <a:defRPr sz="2800" b="1">
          <a:solidFill>
            <a:srgbClr val="C32D2E"/>
          </a:solidFill>
          <a:latin typeface="Arial Black" pitchFamily="34" charset="0"/>
        </a:defRPr>
      </a:lvl5pPr>
      <a:lvl6pPr marL="457200" algn="l" rtl="0" fontAlgn="base">
        <a:spcBef>
          <a:spcPct val="0"/>
        </a:spcBef>
        <a:spcAft>
          <a:spcPct val="0"/>
        </a:spcAft>
        <a:defRPr sz="4400">
          <a:solidFill>
            <a:srgbClr val="572314"/>
          </a:solidFill>
          <a:latin typeface="Gill Sans MT" pitchFamily="34" charset="0"/>
        </a:defRPr>
      </a:lvl6pPr>
      <a:lvl7pPr marL="914400" algn="l" rtl="0" fontAlgn="base">
        <a:spcBef>
          <a:spcPct val="0"/>
        </a:spcBef>
        <a:spcAft>
          <a:spcPct val="0"/>
        </a:spcAft>
        <a:defRPr sz="4400">
          <a:solidFill>
            <a:srgbClr val="572314"/>
          </a:solidFill>
          <a:latin typeface="Gill Sans MT" pitchFamily="34" charset="0"/>
        </a:defRPr>
      </a:lvl7pPr>
      <a:lvl8pPr marL="1371600" algn="l" rtl="0" fontAlgn="base">
        <a:spcBef>
          <a:spcPct val="0"/>
        </a:spcBef>
        <a:spcAft>
          <a:spcPct val="0"/>
        </a:spcAft>
        <a:defRPr sz="4400">
          <a:solidFill>
            <a:srgbClr val="572314"/>
          </a:solidFill>
          <a:latin typeface="Gill Sans MT" pitchFamily="34" charset="0"/>
        </a:defRPr>
      </a:lvl8pPr>
      <a:lvl9pPr marL="1828800" algn="l" rtl="0" fontAlgn="base">
        <a:spcBef>
          <a:spcPct val="0"/>
        </a:spcBef>
        <a:spcAft>
          <a:spcPct val="0"/>
        </a:spcAft>
        <a:defRPr sz="4400">
          <a:solidFill>
            <a:srgbClr val="572314"/>
          </a:solidFill>
          <a:latin typeface="Gill Sans MT" pitchFamily="34" charset="0"/>
        </a:defRPr>
      </a:lvl9pPr>
      <a:extLst/>
    </p:titleStyle>
    <p:bodyStyle>
      <a:lvl1pPr marL="365125" indent="-282575" algn="l" rtl="0" eaLnBrk="0" fontAlgn="base" hangingPunct="0">
        <a:lnSpc>
          <a:spcPts val="3000"/>
        </a:lnSpc>
        <a:spcBef>
          <a:spcPts val="600"/>
        </a:spcBef>
        <a:spcAft>
          <a:spcPct val="0"/>
        </a:spcAft>
        <a:buClr>
          <a:schemeClr val="accent1"/>
        </a:buClr>
        <a:buSzPct val="80000"/>
        <a:buFont typeface="Wingdings 2" pitchFamily="18" charset="2"/>
        <a:buChar char=""/>
        <a:defRPr sz="2400" b="1" kern="1200">
          <a:solidFill>
            <a:schemeClr val="tx1"/>
          </a:solidFill>
          <a:latin typeface="Arial" pitchFamily="34" charset="0"/>
          <a:ea typeface="+mn-ea"/>
          <a:cs typeface="Arial" pitchFamily="34" charset="0"/>
        </a:defRPr>
      </a:lvl1pPr>
      <a:lvl2pPr marL="639763" indent="-236538" algn="l" rtl="0" eaLnBrk="0" fontAlgn="base" hangingPunct="0">
        <a:lnSpc>
          <a:spcPts val="3000"/>
        </a:lnSpc>
        <a:spcBef>
          <a:spcPts val="550"/>
        </a:spcBef>
        <a:spcAft>
          <a:spcPct val="0"/>
        </a:spcAft>
        <a:buClr>
          <a:schemeClr val="accent1"/>
        </a:buClr>
        <a:buFont typeface="Verdana" pitchFamily="34" charset="0"/>
        <a:buChar char="◦"/>
        <a:defRPr sz="2000" b="1" kern="1200">
          <a:solidFill>
            <a:schemeClr val="tx1"/>
          </a:solidFill>
          <a:latin typeface="Arial" pitchFamily="34" charset="0"/>
          <a:ea typeface="+mn-ea"/>
          <a:cs typeface="Arial" pitchFamily="34" charset="0"/>
        </a:defRPr>
      </a:lvl2pPr>
      <a:lvl3pPr marL="885825" indent="-228600" algn="l" rtl="0" eaLnBrk="0" fontAlgn="base" hangingPunct="0">
        <a:lnSpc>
          <a:spcPts val="2800"/>
        </a:lnSpc>
        <a:spcBef>
          <a:spcPct val="20000"/>
        </a:spcBef>
        <a:spcAft>
          <a:spcPct val="0"/>
        </a:spcAft>
        <a:buClr>
          <a:schemeClr val="accent2"/>
        </a:buClr>
        <a:buFont typeface="Wingdings 2" pitchFamily="18" charset="2"/>
        <a:buChar char=""/>
        <a:defRPr b="1" kern="1200">
          <a:solidFill>
            <a:schemeClr val="tx1"/>
          </a:solidFill>
          <a:latin typeface="Arial" pitchFamily="34" charset="0"/>
          <a:ea typeface="+mn-ea"/>
          <a:cs typeface="Arial" pitchFamily="34" charset="0"/>
        </a:defRPr>
      </a:lvl3pPr>
      <a:lvl4pPr marL="1096963" indent="-173038" algn="l" rtl="0" eaLnBrk="0" fontAlgn="base" hangingPunct="0">
        <a:spcBef>
          <a:spcPct val="20000"/>
        </a:spcBef>
        <a:spcAft>
          <a:spcPct val="0"/>
        </a:spcAft>
        <a:buClr>
          <a:srgbClr val="C32D2E"/>
        </a:buClr>
        <a:buFont typeface="Wingdings 2" pitchFamily="18" charset="2"/>
        <a:buChar char=""/>
        <a:defRPr sz="1600" b="1" kern="1200">
          <a:solidFill>
            <a:schemeClr val="tx1"/>
          </a:solidFill>
          <a:latin typeface="Arial" pitchFamily="34" charset="0"/>
          <a:ea typeface="+mn-ea"/>
          <a:cs typeface="Arial" pitchFamily="34" charset="0"/>
        </a:defRPr>
      </a:lvl4pPr>
      <a:lvl5pPr marL="1296988" indent="-182563" algn="l" rtl="0" eaLnBrk="0" fontAlgn="base" hangingPunct="0">
        <a:spcBef>
          <a:spcPct val="20000"/>
        </a:spcBef>
        <a:spcAft>
          <a:spcPct val="0"/>
        </a:spcAft>
        <a:buClr>
          <a:srgbClr val="84AA33"/>
        </a:buClr>
        <a:buFont typeface="Wingdings 2" pitchFamily="18" charset="2"/>
        <a:buChar char=""/>
        <a:defRPr sz="1400" b="1" kern="1200">
          <a:solidFill>
            <a:schemeClr val="tx1"/>
          </a:solidFill>
          <a:latin typeface="Arial" pitchFamily="34" charset="0"/>
          <a:ea typeface="+mn-ea"/>
          <a:cs typeface="Arial" pitchFamily="34"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36563"/>
            <a:ext cx="7726759" cy="1471612"/>
          </a:xfrm>
        </p:spPr>
        <p:txBody>
          <a:bodyPr/>
          <a:lstStyle/>
          <a:p>
            <a:pPr eaLnBrk="1" fontAlgn="auto" hangingPunct="1">
              <a:spcAft>
                <a:spcPts val="0"/>
              </a:spcAft>
              <a:defRPr/>
            </a:pPr>
            <a:r>
              <a:rPr lang="tr-TR" dirty="0">
                <a:solidFill>
                  <a:schemeClr val="tx2">
                    <a:satMod val="130000"/>
                  </a:schemeClr>
                </a:solidFill>
              </a:rPr>
              <a:t>MÜSABAKA  VE ANTRENMAN ANALİZİ</a:t>
            </a:r>
          </a:p>
        </p:txBody>
      </p:sp>
      <p:sp>
        <p:nvSpPr>
          <p:cNvPr id="3" name="Subtitle 2"/>
          <p:cNvSpPr>
            <a:spLocks noGrp="1"/>
          </p:cNvSpPr>
          <p:nvPr>
            <p:ph type="subTitle" idx="1"/>
          </p:nvPr>
        </p:nvSpPr>
        <p:spPr>
          <a:xfrm>
            <a:off x="1403350" y="2708275"/>
            <a:ext cx="7407275" cy="1752600"/>
          </a:xfrm>
        </p:spPr>
        <p:txBody>
          <a:bodyPr>
            <a:normAutofit/>
          </a:bodyPr>
          <a:lstStyle/>
          <a:p>
            <a:pPr eaLnBrk="1" fontAlgn="auto" hangingPunct="1">
              <a:spcAft>
                <a:spcPts val="0"/>
              </a:spcAft>
              <a:buFont typeface="Wingdings 2"/>
              <a:buNone/>
              <a:defRPr/>
            </a:pPr>
            <a:r>
              <a:rPr lang="tr-TR" dirty="0"/>
              <a:t> Mehmet Görkem İşgüzar</a:t>
            </a:r>
          </a:p>
        </p:txBody>
      </p:sp>
      <p:sp>
        <p:nvSpPr>
          <p:cNvPr id="4" name="3 Slayt Numarası Yer Tutucusu"/>
          <p:cNvSpPr>
            <a:spLocks noGrp="1"/>
          </p:cNvSpPr>
          <p:nvPr>
            <p:ph type="sldNum" sz="quarter" idx="12"/>
          </p:nvPr>
        </p:nvSpPr>
        <p:spPr/>
        <p:txBody>
          <a:bodyPr/>
          <a:lstStyle/>
          <a:p>
            <a:pPr>
              <a:defRPr/>
            </a:pPr>
            <a:fld id="{9CA0F8F7-7E69-4C07-B0EC-A7639A281A3A}"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754326"/>
          </a:xfrm>
          <a:prstGeom prst="rect">
            <a:avLst/>
          </a:prstGeom>
          <a:noFill/>
          <a:ln w="9525">
            <a:noFill/>
            <a:miter lim="800000"/>
            <a:headEnd/>
            <a:tailEnd/>
          </a:ln>
        </p:spPr>
        <p:txBody>
          <a:bodyPr wrap="square">
            <a:spAutoFit/>
          </a:bodyPr>
          <a:lstStyle/>
          <a:p>
            <a:pPr algn="just">
              <a:lnSpc>
                <a:spcPct val="150000"/>
              </a:lnSpc>
            </a:pPr>
            <a:r>
              <a:rPr lang="tr-TR" dirty="0"/>
              <a:t>                  </a:t>
            </a:r>
            <a:r>
              <a:rPr lang="tr-TR" dirty="0" err="1"/>
              <a:t>Subjektif</a:t>
            </a:r>
            <a:r>
              <a:rPr lang="tr-TR" dirty="0"/>
              <a:t> olasılık, kişilerin deneyimlerine, inançlarına ve içinde bulundukları koşullara göre, tamamen bireysel kararlarıyla yarattıkları olasılıkları ifade eder. İnsanlar arasında farklılıklar gösterir yani değişkendir.</a:t>
            </a:r>
          </a:p>
        </p:txBody>
      </p:sp>
      <p:sp>
        <p:nvSpPr>
          <p:cNvPr id="26628" name="5 Dikdörtgen"/>
          <p:cNvSpPr>
            <a:spLocks noChangeArrowheads="1"/>
          </p:cNvSpPr>
          <p:nvPr/>
        </p:nvSpPr>
        <p:spPr bwMode="auto">
          <a:xfrm>
            <a:off x="1146076" y="1016794"/>
            <a:ext cx="7632700" cy="1077913"/>
          </a:xfrm>
          <a:prstGeom prst="rect">
            <a:avLst/>
          </a:prstGeom>
          <a:noFill/>
          <a:ln w="9525">
            <a:noFill/>
            <a:miter lim="800000"/>
            <a:headEnd/>
            <a:tailEnd/>
          </a:ln>
        </p:spPr>
        <p:txBody>
          <a:bodyPr>
            <a:spAutoFit/>
          </a:bodyPr>
          <a:lstStyle/>
          <a:p>
            <a:r>
              <a:rPr lang="tr-TR" sz="3200" b="1" dirty="0"/>
              <a:t>Serbest Gözlem ve Öznel (</a:t>
            </a:r>
            <a:r>
              <a:rPr lang="tr-TR" sz="3200" b="1" dirty="0" err="1"/>
              <a:t>Subjektif</a:t>
            </a:r>
            <a:r>
              <a:rPr lang="tr-TR" sz="3200" b="1" dirty="0"/>
              <a:t>) Değerlendirme</a:t>
            </a:r>
            <a:endParaRPr lang="tr-T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0610457-BA0B-4BDB-A489-A365E7198F5A}" type="slidenum">
              <a:rPr lang="en-US" smtClean="0"/>
              <a:pPr>
                <a:defRPr/>
              </a:pPr>
              <a:t>11</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116013" y="476250"/>
            <a:ext cx="7632700" cy="1077913"/>
          </a:xfrm>
          <a:prstGeom prst="rect">
            <a:avLst/>
          </a:prstGeom>
          <a:noFill/>
          <a:ln w="9525">
            <a:noFill/>
            <a:miter lim="800000"/>
            <a:headEnd/>
            <a:tailEnd/>
          </a:ln>
        </p:spPr>
        <p:txBody>
          <a:bodyPr>
            <a:spAutoFit/>
          </a:bodyPr>
          <a:lstStyle/>
          <a:p>
            <a:r>
              <a:rPr lang="tr-TR" sz="3200" b="1"/>
              <a:t>Serbest Gözlem ve Öznel (Subjektif) Değerlendirme</a:t>
            </a:r>
            <a:endParaRPr lang="tr-TR" sz="3200"/>
          </a:p>
        </p:txBody>
      </p:sp>
    </p:spTree>
    <p:extLst>
      <p:ext uri="{BB962C8B-B14F-4D97-AF65-F5344CB8AC3E}">
        <p14:creationId xmlns:p14="http://schemas.microsoft.com/office/powerpoint/2010/main" val="133287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7ADC295-87C3-45FB-99AA-444C002635C5}" type="slidenum">
              <a:rPr lang="en-US" smtClean="0"/>
              <a:pPr>
                <a:defRPr/>
              </a:pPr>
              <a:t>12</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2051720" y="605978"/>
            <a:ext cx="5904656" cy="627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0BE5E2F-3001-42AC-9FB8-72833AF46723}" type="slidenum">
              <a:rPr lang="en-US" smtClean="0"/>
              <a:pPr>
                <a:defRPr/>
              </a:pPr>
              <a:t>13</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1043608" y="1197248"/>
            <a:ext cx="3744416" cy="446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5097883" y="1183243"/>
            <a:ext cx="3866605" cy="44780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8AA43545-A222-4CF2-9C01-1474323D8B9D}" type="slidenum">
              <a:rPr lang="en-US" smtClean="0"/>
              <a:pPr>
                <a:defRPr/>
              </a:pPr>
              <a:t>14</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836613"/>
            <a:ext cx="3206750" cy="584200"/>
          </a:xfrm>
          <a:prstGeom prst="rect">
            <a:avLst/>
          </a:prstGeom>
          <a:noFill/>
          <a:ln w="9525">
            <a:noFill/>
            <a:miter lim="800000"/>
            <a:headEnd/>
            <a:tailEnd/>
          </a:ln>
        </p:spPr>
        <p:txBody>
          <a:bodyPr wrap="none">
            <a:spAutoFit/>
          </a:bodyPr>
          <a:lstStyle/>
          <a:p>
            <a:r>
              <a:rPr lang="tr-TR" sz="3200" b="1"/>
              <a:t>Grafik Yöntemi </a:t>
            </a:r>
            <a:endParaRPr lang="tr-TR"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CFEBDE86-DDA5-4DC4-897A-940438D6ABA2}" type="slidenum">
              <a:rPr lang="en-US" smtClean="0"/>
              <a:pPr>
                <a:defRPr/>
              </a:pPr>
              <a:t>15</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1052736"/>
            <a:ext cx="7062189" cy="540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63C75CE2-997C-44B9-9B1C-20499E0EC133}" type="slidenum">
              <a:rPr lang="en-US" smtClean="0"/>
              <a:pPr>
                <a:defRPr/>
              </a:pPr>
              <a:t>16</a:t>
            </a:fld>
            <a:endParaRPr lang="en-US"/>
          </a:p>
        </p:txBody>
      </p:sp>
      <p:graphicFrame>
        <p:nvGraphicFramePr>
          <p:cNvPr id="28675" name="5 Grafik"/>
          <p:cNvGraphicFramePr>
            <a:graphicFrameLocks/>
          </p:cNvGraphicFramePr>
          <p:nvPr/>
        </p:nvGraphicFramePr>
        <p:xfrm>
          <a:off x="1258888" y="908050"/>
          <a:ext cx="6740525" cy="2160588"/>
        </p:xfrm>
        <a:graphic>
          <a:graphicData uri="http://schemas.openxmlformats.org/presentationml/2006/ole">
            <mc:AlternateContent xmlns:mc="http://schemas.openxmlformats.org/markup-compatibility/2006">
              <mc:Choice xmlns:v="urn:schemas-microsoft-com:vml" Requires="v">
                <p:oleObj r:id="rId2" imgW="6736664" imgH="2158171" progId="Excel.Sheet.8">
                  <p:embed/>
                </p:oleObj>
              </mc:Choice>
              <mc:Fallback>
                <p:oleObj r:id="rId2" imgW="6736664" imgH="2158171" progId="Excel.Sheet.8">
                  <p:embed/>
                  <p:pic>
                    <p:nvPicPr>
                      <p:cNvPr id="0" name="5 Grafik"/>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08050"/>
                        <a:ext cx="674052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6 Grafik"/>
          <p:cNvGraphicFramePr>
            <a:graphicFrameLocks/>
          </p:cNvGraphicFramePr>
          <p:nvPr/>
        </p:nvGraphicFramePr>
        <p:xfrm>
          <a:off x="1403350" y="3573463"/>
          <a:ext cx="6740525" cy="2159000"/>
        </p:xfrm>
        <a:graphic>
          <a:graphicData uri="http://schemas.openxmlformats.org/presentationml/2006/ole">
            <mc:AlternateContent xmlns:mc="http://schemas.openxmlformats.org/markup-compatibility/2006">
              <mc:Choice xmlns:v="urn:schemas-microsoft-com:vml" Requires="v">
                <p:oleObj r:id="rId4" imgW="6742760" imgH="2158171" progId="Excel.Sheet.8">
                  <p:embed/>
                </p:oleObj>
              </mc:Choice>
              <mc:Fallback>
                <p:oleObj r:id="rId4" imgW="6742760" imgH="2158171" progId="Excel.Sheet.8">
                  <p:embed/>
                  <p:pic>
                    <p:nvPicPr>
                      <p:cNvPr id="0" name="6 Grafik"/>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573463"/>
                        <a:ext cx="6740525"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49C1FC49-7646-47A2-9303-6B9008FB0F91}" type="slidenum">
              <a:rPr lang="en-US" smtClean="0"/>
              <a:pPr>
                <a:defRPr/>
              </a:pPr>
              <a:t>17</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D04D033-5FD7-48CB-8362-26D20BB07061}" type="slidenum">
              <a:rPr lang="en-US" smtClean="0"/>
              <a:pPr>
                <a:defRPr/>
              </a:pPr>
              <a:t>18</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gerektirir. Bununla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a:t>Video Fotoğraf veya Film Kayıtları</a:t>
            </a:r>
            <a:endParaRPr lang="tr-TR"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DDA20C4-6D11-4F78-8FB6-CE8EE065FF64}" type="slidenum">
              <a:rPr lang="en-US" smtClean="0"/>
              <a:pPr>
                <a:defRPr/>
              </a:pPr>
              <a:t>19</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Birleştirilmiş Yöntemler</a:t>
            </a:r>
            <a:endParaRPr lang="tr-T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a:t>
            </a:fld>
            <a:endParaRPr lang="en-US"/>
          </a:p>
        </p:txBody>
      </p:sp>
      <p:sp>
        <p:nvSpPr>
          <p:cNvPr id="5" name="4 Dikdörtgen"/>
          <p:cNvSpPr/>
          <p:nvPr/>
        </p:nvSpPr>
        <p:spPr>
          <a:xfrm>
            <a:off x="1643042" y="1357298"/>
            <a:ext cx="6858048" cy="3831818"/>
          </a:xfrm>
          <a:prstGeom prst="rect">
            <a:avLst/>
          </a:prstGeom>
        </p:spPr>
        <p:txBody>
          <a:bodyPr wrap="square">
            <a:spAutoFit/>
          </a:bodyPr>
          <a:lstStyle/>
          <a:p>
            <a:pPr algn="ctr">
              <a:lnSpc>
                <a:spcPct val="150000"/>
              </a:lnSpc>
            </a:pPr>
            <a:r>
              <a:rPr lang="tr-TR" dirty="0"/>
              <a:t>	</a:t>
            </a:r>
            <a:r>
              <a:rPr lang="tr-TR" b="1" dirty="0"/>
              <a:t>OYUN ANALİZİ</a:t>
            </a:r>
          </a:p>
          <a:p>
            <a:pPr>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işlenmesi ,değerlendirilmesi ve sonuçlandırılmasıdır.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FE6D148-D0F4-4650-A1CD-375605548740}" type="slidenum">
              <a:rPr lang="en-US" smtClean="0"/>
              <a:pPr>
                <a:defRPr/>
              </a:pPr>
              <a:t>20</a:t>
            </a:fld>
            <a:endParaRPr lang="en-US"/>
          </a:p>
        </p:txBody>
      </p:sp>
      <p:sp>
        <p:nvSpPr>
          <p:cNvPr id="31747" name="4 Dikdörtgen"/>
          <p:cNvSpPr>
            <a:spLocks noChangeArrowheads="1"/>
          </p:cNvSpPr>
          <p:nvPr/>
        </p:nvSpPr>
        <p:spPr bwMode="auto">
          <a:xfrm>
            <a:off x="1357290" y="1428736"/>
            <a:ext cx="7200900" cy="3780522"/>
          </a:xfrm>
          <a:prstGeom prst="rect">
            <a:avLst/>
          </a:prstGeom>
          <a:noFill/>
          <a:ln w="9525">
            <a:noFill/>
            <a:miter lim="800000"/>
            <a:headEnd/>
            <a:tailEnd/>
          </a:ln>
        </p:spPr>
        <p:txBody>
          <a:bodyPr>
            <a:spAutoFit/>
          </a:bodyPr>
          <a:lstStyle/>
          <a:p>
            <a:pPr algn="just">
              <a:lnSpc>
                <a:spcPct val="150000"/>
              </a:lnSpc>
            </a:pPr>
            <a:r>
              <a:rPr lang="tr-TR" dirty="0"/>
              <a:t>        Antrenman ve maç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EB4DF5C-CA88-459F-B39C-C6DB48998D1D}" type="slidenum">
              <a:rPr lang="en-US" smtClean="0"/>
              <a:pPr>
                <a:defRPr/>
              </a:pPr>
              <a:t>21</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971600" y="459432"/>
            <a:ext cx="82444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EB4DF5C-CA88-459F-B39C-C6DB48998D1D}" type="slidenum">
              <a:rPr lang="en-US" smtClean="0"/>
              <a:pPr>
                <a:defRPr/>
              </a:pPr>
              <a:t>22</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0"/>
            <a:ext cx="81724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534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76375" y="620713"/>
            <a:ext cx="4743450" cy="584200"/>
          </a:xfrm>
          <a:prstGeom prst="rect">
            <a:avLst/>
          </a:prstGeom>
          <a:noFill/>
          <a:ln w="9525">
            <a:noFill/>
            <a:miter lim="800000"/>
            <a:headEnd/>
            <a:tailEnd/>
          </a:ln>
        </p:spPr>
        <p:txBody>
          <a:bodyPr wrap="none">
            <a:spAutoFit/>
          </a:bodyPr>
          <a:lstStyle/>
          <a:p>
            <a:r>
              <a:rPr lang="tr-TR" sz="3200" b="1"/>
              <a:t>İstatistiksel Maç Analizi</a:t>
            </a:r>
            <a:endParaRPr lang="tr-TR" sz="320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714488"/>
            <a:ext cx="7643866" cy="646331"/>
          </a:xfrm>
          <a:prstGeom prst="rect">
            <a:avLst/>
          </a:prstGeom>
        </p:spPr>
        <p:txBody>
          <a:bodyPr wrap="square">
            <a:spAutoFit/>
          </a:bodyPr>
          <a:lstStyle/>
          <a:p>
            <a:pPr eaLnBrk="0" hangingPunct="0">
              <a:buFontTx/>
              <a:buChar char="•"/>
            </a:pPr>
            <a:r>
              <a:rPr lang="tr-TR" dirty="0">
                <a:cs typeface="Times New Roman" pitchFamily="18" charset="0"/>
              </a:rPr>
              <a:t> 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2357430"/>
            <a:ext cx="7500990" cy="646331"/>
          </a:xfrm>
          <a:prstGeom prst="rect">
            <a:avLst/>
          </a:prstGeom>
        </p:spPr>
        <p:txBody>
          <a:bodyPr wrap="square">
            <a:spAutoFit/>
          </a:bodyPr>
          <a:lstStyle/>
          <a:p>
            <a:pPr eaLnBrk="0" hangingPunct="0">
              <a:buFontTx/>
              <a:buChar char="•"/>
            </a:pPr>
            <a:r>
              <a:rPr lang="tr-TR" dirty="0">
                <a:cs typeface="Times New Roman" pitchFamily="18" charset="0"/>
              </a:rPr>
              <a:t>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996983"/>
            <a:ext cx="6286544" cy="646331"/>
          </a:xfrm>
          <a:prstGeom prst="rect">
            <a:avLst/>
          </a:prstGeom>
        </p:spPr>
        <p:txBody>
          <a:bodyPr wrap="square">
            <a:spAutoFit/>
          </a:bodyPr>
          <a:lstStyle/>
          <a:p>
            <a:pPr eaLnBrk="0" hangingPunct="0">
              <a:buFont typeface="Arial" pitchFamily="34" charset="0"/>
              <a:buChar char="•"/>
            </a:pPr>
            <a:r>
              <a:rPr lang="tr-TR" dirty="0">
                <a:cs typeface="Times New Roman" pitchFamily="18" charset="0"/>
              </a:rPr>
              <a:t>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3631172"/>
            <a:ext cx="2077556" cy="369332"/>
          </a:xfrm>
          <a:prstGeom prst="rect">
            <a:avLst/>
          </a:prstGeom>
        </p:spPr>
        <p:txBody>
          <a:bodyPr wrap="none">
            <a:spAutoFit/>
          </a:bodyPr>
          <a:lstStyle/>
          <a:p>
            <a:pPr eaLnBrk="0" hangingPunct="0">
              <a:buFontTx/>
              <a:buChar char="•"/>
            </a:pPr>
            <a:r>
              <a:rPr lang="tr-TR" dirty="0">
                <a:cs typeface="Times New Roman" pitchFamily="18" charset="0"/>
              </a:rPr>
              <a:t>Verilerin işlenmesi.</a:t>
            </a:r>
          </a:p>
        </p:txBody>
      </p:sp>
      <p:sp>
        <p:nvSpPr>
          <p:cNvPr id="9" name="8 Dikdörtgen"/>
          <p:cNvSpPr/>
          <p:nvPr/>
        </p:nvSpPr>
        <p:spPr>
          <a:xfrm>
            <a:off x="1281009" y="4131238"/>
            <a:ext cx="2505173" cy="369332"/>
          </a:xfrm>
          <a:prstGeom prst="rect">
            <a:avLst/>
          </a:prstGeom>
        </p:spPr>
        <p:txBody>
          <a:bodyPr wrap="none">
            <a:spAutoFit/>
          </a:bodyPr>
          <a:lstStyle/>
          <a:p>
            <a:pPr eaLnBrk="0" hangingPunct="0">
              <a:buFontTx/>
              <a:buChar char="•"/>
            </a:pPr>
            <a:r>
              <a:rPr lang="tr-TR" dirty="0">
                <a:cs typeface="Times New Roman" pitchFamily="18" charset="0"/>
              </a:rPr>
              <a:t>İşlenen verilerin analizi.</a:t>
            </a:r>
          </a:p>
        </p:txBody>
      </p:sp>
      <p:sp>
        <p:nvSpPr>
          <p:cNvPr id="10" name="9 Dikdörtgen"/>
          <p:cNvSpPr/>
          <p:nvPr/>
        </p:nvSpPr>
        <p:spPr>
          <a:xfrm>
            <a:off x="1269748" y="6060064"/>
            <a:ext cx="2730748" cy="369332"/>
          </a:xfrm>
          <a:prstGeom prst="rect">
            <a:avLst/>
          </a:prstGeom>
        </p:spPr>
        <p:txBody>
          <a:bodyPr wrap="none">
            <a:spAutoFit/>
          </a:bodyPr>
          <a:lstStyle/>
          <a:p>
            <a:pPr eaLnBrk="0" hangingPunct="0">
              <a:buFontTx/>
              <a:buChar char="•"/>
            </a:pPr>
            <a:r>
              <a:rPr lang="tr-TR" dirty="0">
                <a:cs typeface="Times New Roman" pitchFamily="18" charset="0"/>
              </a:rPr>
              <a:t>Sonuçların yorumlanması.</a:t>
            </a:r>
          </a:p>
        </p:txBody>
      </p:sp>
      <p:sp>
        <p:nvSpPr>
          <p:cNvPr id="11" name="10 Dikdörtgen"/>
          <p:cNvSpPr/>
          <p:nvPr/>
        </p:nvSpPr>
        <p:spPr>
          <a:xfrm>
            <a:off x="1285852" y="4702742"/>
            <a:ext cx="4689041" cy="369332"/>
          </a:xfrm>
          <a:prstGeom prst="rect">
            <a:avLst/>
          </a:prstGeom>
        </p:spPr>
        <p:txBody>
          <a:bodyPr wrap="none">
            <a:spAutoFit/>
          </a:bodyPr>
          <a:lstStyle/>
          <a:p>
            <a:pPr>
              <a:buFont typeface="Arial" pitchFamily="34" charset="0"/>
              <a:buChar char="•"/>
            </a:pPr>
            <a:r>
              <a:rPr lang="tr-TR" dirty="0">
                <a:cs typeface="Times New Roman" pitchFamily="18" charset="0"/>
              </a:rPr>
              <a:t>Grafik ve tablolarla sonuçların görselleştirilmesi</a:t>
            </a:r>
            <a:endParaRPr lang="tr-TR" dirty="0"/>
          </a:p>
        </p:txBody>
      </p:sp>
      <p:sp>
        <p:nvSpPr>
          <p:cNvPr id="12" name="11 Dikdörtgen"/>
          <p:cNvSpPr/>
          <p:nvPr/>
        </p:nvSpPr>
        <p:spPr>
          <a:xfrm>
            <a:off x="1250916" y="5345684"/>
            <a:ext cx="4035464" cy="369332"/>
          </a:xfrm>
          <a:prstGeom prst="rect">
            <a:avLst/>
          </a:prstGeom>
        </p:spPr>
        <p:txBody>
          <a:bodyPr wrap="none">
            <a:spAutoFit/>
          </a:bodyPr>
          <a:lstStyle/>
          <a:p>
            <a:pPr eaLnBrk="0" hangingPunct="0">
              <a:buFontTx/>
              <a:buChar char="•"/>
            </a:pPr>
            <a:r>
              <a:rPr lang="tr-TR" dirty="0">
                <a:cs typeface="Times New Roman" pitchFamily="18" charset="0"/>
              </a:rPr>
              <a:t>Son raporun düzenlenmesi ve yazılması.</a:t>
            </a:r>
          </a:p>
        </p:txBody>
      </p:sp>
      <p:sp>
        <p:nvSpPr>
          <p:cNvPr id="13" name="12 Metin kutusu"/>
          <p:cNvSpPr txBox="1"/>
          <p:nvPr/>
        </p:nvSpPr>
        <p:spPr>
          <a:xfrm>
            <a:off x="1857356" y="785794"/>
            <a:ext cx="5532540" cy="477054"/>
          </a:xfrm>
          <a:prstGeom prst="rect">
            <a:avLst/>
          </a:prstGeom>
          <a:noFill/>
        </p:spPr>
        <p:txBody>
          <a:bodyPr wrap="none" rtlCol="0">
            <a:spAutoFit/>
          </a:bodyPr>
          <a:lstStyle/>
          <a:p>
            <a:r>
              <a:rPr lang="tr-TR" sz="2500" b="1" dirty="0"/>
              <a:t>İstatistiksel Müsabaka Analizi Prosedürü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4304"/>
          <a:stretch/>
        </p:blipFill>
        <p:spPr>
          <a:xfrm>
            <a:off x="1043608" y="692696"/>
            <a:ext cx="8028384" cy="5459190"/>
          </a:xfrm>
          <a:prstGeom prst="rect">
            <a:avLst/>
          </a:prstGeom>
        </p:spPr>
      </p:pic>
      <p:sp>
        <p:nvSpPr>
          <p:cNvPr id="5" name="29 Oval"/>
          <p:cNvSpPr/>
          <p:nvPr/>
        </p:nvSpPr>
        <p:spPr>
          <a:xfrm>
            <a:off x="5922503" y="5373216"/>
            <a:ext cx="1366112" cy="778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36 Satır Belirtme Çizgisi 1 (Kenarlık Yok)"/>
          <p:cNvSpPr/>
          <p:nvPr/>
        </p:nvSpPr>
        <p:spPr>
          <a:xfrm rot="16200000">
            <a:off x="6483036" y="6165728"/>
            <a:ext cx="285752" cy="806390"/>
          </a:xfrm>
          <a:prstGeom prst="callout1">
            <a:avLst>
              <a:gd name="adj1" fmla="val 48009"/>
              <a:gd name="adj2" fmla="val 114615"/>
              <a:gd name="adj3" fmla="val 36034"/>
              <a:gd name="adj4" fmla="val 33567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Set başına düşen toplam Karşılama Değerleri</a:t>
            </a:r>
          </a:p>
        </p:txBody>
      </p:sp>
      <p:sp>
        <p:nvSpPr>
          <p:cNvPr id="8" name="16 Satır Belirtme Çizgisi 1 (Kenarlık Yok)"/>
          <p:cNvSpPr/>
          <p:nvPr/>
        </p:nvSpPr>
        <p:spPr>
          <a:xfrm rot="16200000">
            <a:off x="2287176" y="1758815"/>
            <a:ext cx="285752" cy="756664"/>
          </a:xfrm>
          <a:prstGeom prst="callout1">
            <a:avLst>
              <a:gd name="adj1" fmla="val 58594"/>
              <a:gd name="adj2" fmla="val -3960"/>
              <a:gd name="adj3" fmla="val 149192"/>
              <a:gd name="adj4" fmla="val -139490"/>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err="1">
                <a:solidFill>
                  <a:srgbClr val="FF0000"/>
                </a:solidFill>
              </a:rPr>
              <a:t>Başlangış</a:t>
            </a:r>
            <a:r>
              <a:rPr lang="tr-TR" sz="800" b="1" dirty="0">
                <a:solidFill>
                  <a:srgbClr val="FF0000"/>
                </a:solidFill>
              </a:rPr>
              <a:t> pozisyonları</a:t>
            </a:r>
          </a:p>
        </p:txBody>
      </p:sp>
      <p:sp>
        <p:nvSpPr>
          <p:cNvPr id="9" name="16 Satır Belirtme Çizgisi 1 (Kenarlık Yok)"/>
          <p:cNvSpPr/>
          <p:nvPr/>
        </p:nvSpPr>
        <p:spPr>
          <a:xfrm rot="16200000">
            <a:off x="3445340" y="1761967"/>
            <a:ext cx="285752" cy="612648"/>
          </a:xfrm>
          <a:prstGeom prst="callout1">
            <a:avLst>
              <a:gd name="adj1" fmla="val 50681"/>
              <a:gd name="adj2" fmla="val -10825"/>
              <a:gd name="adj3" fmla="val 97456"/>
              <a:gd name="adj4" fmla="val -208893"/>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Medya  İçin Puanlama</a:t>
            </a:r>
          </a:p>
        </p:txBody>
      </p:sp>
      <p:sp>
        <p:nvSpPr>
          <p:cNvPr id="10" name="41 Satır Belirtme Çizgisi 1 (Kenarlık Yok)"/>
          <p:cNvSpPr/>
          <p:nvPr/>
        </p:nvSpPr>
        <p:spPr>
          <a:xfrm rot="16200000">
            <a:off x="4101410" y="1718545"/>
            <a:ext cx="285752" cy="699492"/>
          </a:xfrm>
          <a:prstGeom prst="callout1">
            <a:avLst>
              <a:gd name="adj1" fmla="val 46837"/>
              <a:gd name="adj2" fmla="val -20377"/>
              <a:gd name="adj3" fmla="val 47753"/>
              <a:gd name="adj4" fmla="val -19330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err="1">
                <a:solidFill>
                  <a:srgbClr val="FF0000"/>
                </a:solidFill>
              </a:rPr>
              <a:t>Topam</a:t>
            </a:r>
            <a:r>
              <a:rPr lang="tr-TR" sz="800" b="1" dirty="0">
                <a:solidFill>
                  <a:srgbClr val="FF0000"/>
                </a:solidFill>
              </a:rPr>
              <a:t> kazanılan sayı</a:t>
            </a:r>
          </a:p>
        </p:txBody>
      </p:sp>
      <p:sp>
        <p:nvSpPr>
          <p:cNvPr id="11" name="41 Satır Belirtme Çizgisi 1 (Kenarlık Yok)"/>
          <p:cNvSpPr/>
          <p:nvPr/>
        </p:nvSpPr>
        <p:spPr>
          <a:xfrm rot="16200000">
            <a:off x="4451156" y="1481012"/>
            <a:ext cx="285752" cy="699492"/>
          </a:xfrm>
          <a:prstGeom prst="callout1">
            <a:avLst>
              <a:gd name="adj1" fmla="val 46837"/>
              <a:gd name="adj2" fmla="val -20377"/>
              <a:gd name="adj3" fmla="val 47753"/>
              <a:gd name="adj4" fmla="val -28404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Break Point Sayısı</a:t>
            </a:r>
          </a:p>
        </p:txBody>
      </p:sp>
      <p:sp>
        <p:nvSpPr>
          <p:cNvPr id="12" name="41 Satır Belirtme Çizgisi 1 (Kenarlık Yok)"/>
          <p:cNvSpPr/>
          <p:nvPr/>
        </p:nvSpPr>
        <p:spPr>
          <a:xfrm rot="16200000">
            <a:off x="4658593" y="1787401"/>
            <a:ext cx="423466" cy="699492"/>
          </a:xfrm>
          <a:prstGeom prst="callout1">
            <a:avLst>
              <a:gd name="adj1" fmla="val 46837"/>
              <a:gd name="adj2" fmla="val -20377"/>
              <a:gd name="adj3" fmla="val 49704"/>
              <a:gd name="adj4" fmla="val -115953"/>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Kazanılan-Kaybedilen Sayılar</a:t>
            </a:r>
          </a:p>
        </p:txBody>
      </p:sp>
      <p:sp>
        <p:nvSpPr>
          <p:cNvPr id="13" name="16 Satır Belirtme Çizgisi 1 (Kenarlık Yok)"/>
          <p:cNvSpPr/>
          <p:nvPr/>
        </p:nvSpPr>
        <p:spPr>
          <a:xfrm rot="16200000">
            <a:off x="5234336" y="444750"/>
            <a:ext cx="313311" cy="450376"/>
          </a:xfrm>
          <a:prstGeom prst="callout1">
            <a:avLst>
              <a:gd name="adj1" fmla="val 49336"/>
              <a:gd name="adj2" fmla="val 15380"/>
              <a:gd name="adj3" fmla="val -4340"/>
              <a:gd name="adj4" fmla="val -616717"/>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Servis Adedi </a:t>
            </a:r>
          </a:p>
        </p:txBody>
      </p:sp>
      <p:sp>
        <p:nvSpPr>
          <p:cNvPr id="14" name="16 Satır Belirtme Çizgisi 1 (Kenarlık Yok)"/>
          <p:cNvSpPr/>
          <p:nvPr/>
        </p:nvSpPr>
        <p:spPr>
          <a:xfrm rot="16200000">
            <a:off x="5693519" y="399332"/>
            <a:ext cx="313310" cy="467989"/>
          </a:xfrm>
          <a:prstGeom prst="callout1">
            <a:avLst>
              <a:gd name="adj1" fmla="val 52909"/>
              <a:gd name="adj2" fmla="val -3646"/>
              <a:gd name="adj3" fmla="val -13351"/>
              <a:gd name="adj4" fmla="val -659056"/>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Servis Hatası</a:t>
            </a:r>
          </a:p>
        </p:txBody>
      </p:sp>
      <p:sp>
        <p:nvSpPr>
          <p:cNvPr id="15" name="16 Satır Belirtme Çizgisi 1 (Kenarlık Yok)"/>
          <p:cNvSpPr/>
          <p:nvPr/>
        </p:nvSpPr>
        <p:spPr>
          <a:xfrm rot="16200000">
            <a:off x="6180788" y="366757"/>
            <a:ext cx="203386" cy="396624"/>
          </a:xfrm>
          <a:prstGeom prst="callout1">
            <a:avLst>
              <a:gd name="adj1" fmla="val 41770"/>
              <a:gd name="adj2" fmla="val -47493"/>
              <a:gd name="adj3" fmla="val -79225"/>
              <a:gd name="adj4" fmla="val -10290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Servis Sayısı ,Ace </a:t>
            </a:r>
          </a:p>
        </p:txBody>
      </p:sp>
      <p:sp>
        <p:nvSpPr>
          <p:cNvPr id="16" name="16 Satır Belirtme Çizgisi 1 (Kenarlık Yok)"/>
          <p:cNvSpPr/>
          <p:nvPr/>
        </p:nvSpPr>
        <p:spPr>
          <a:xfrm rot="16200000">
            <a:off x="6558260" y="293855"/>
            <a:ext cx="313311" cy="628383"/>
          </a:xfrm>
          <a:prstGeom prst="callout1">
            <a:avLst>
              <a:gd name="adj1" fmla="val 49336"/>
              <a:gd name="adj2" fmla="val 15380"/>
              <a:gd name="adj3" fmla="val -54109"/>
              <a:gd name="adj4" fmla="val -644079"/>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Karşılama Adedi </a:t>
            </a:r>
          </a:p>
        </p:txBody>
      </p:sp>
      <p:sp>
        <p:nvSpPr>
          <p:cNvPr id="17" name="16 Satır Belirtme Çizgisi 1 (Kenarlık Yok)"/>
          <p:cNvSpPr/>
          <p:nvPr/>
        </p:nvSpPr>
        <p:spPr>
          <a:xfrm rot="16200000">
            <a:off x="6909465" y="-40904"/>
            <a:ext cx="313311" cy="628383"/>
          </a:xfrm>
          <a:prstGeom prst="callout1">
            <a:avLst>
              <a:gd name="adj1" fmla="val 49336"/>
              <a:gd name="adj2" fmla="val 15380"/>
              <a:gd name="adj3" fmla="val -67751"/>
              <a:gd name="adj4" fmla="val -756563"/>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Karşılama Hatası </a:t>
            </a:r>
          </a:p>
        </p:txBody>
      </p:sp>
      <p:sp>
        <p:nvSpPr>
          <p:cNvPr id="18" name="16 Satır Belirtme Çizgisi 1 (Kenarlık Yok)"/>
          <p:cNvSpPr/>
          <p:nvPr/>
        </p:nvSpPr>
        <p:spPr>
          <a:xfrm rot="16200000">
            <a:off x="7177808" y="293857"/>
            <a:ext cx="313311" cy="628383"/>
          </a:xfrm>
          <a:prstGeom prst="callout1">
            <a:avLst>
              <a:gd name="adj1" fmla="val 44789"/>
              <a:gd name="adj2" fmla="val -18061"/>
              <a:gd name="adj3" fmla="val -41982"/>
              <a:gd name="adj4" fmla="val -625839"/>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Pozitif Karşılama (# +) </a:t>
            </a:r>
          </a:p>
        </p:txBody>
      </p:sp>
      <p:sp>
        <p:nvSpPr>
          <p:cNvPr id="19" name="16 Satır Belirtme Çizgisi 1 (Kenarlık Yok)"/>
          <p:cNvSpPr/>
          <p:nvPr/>
        </p:nvSpPr>
        <p:spPr>
          <a:xfrm rot="16200000">
            <a:off x="7537848" y="39259"/>
            <a:ext cx="313311" cy="628383"/>
          </a:xfrm>
          <a:prstGeom prst="callout1">
            <a:avLst>
              <a:gd name="adj1" fmla="val 44789"/>
              <a:gd name="adj2" fmla="val -18061"/>
              <a:gd name="adj3" fmla="val -52593"/>
              <a:gd name="adj4" fmla="val -729203"/>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Mükemmel Karşılama (#) </a:t>
            </a:r>
          </a:p>
        </p:txBody>
      </p:sp>
      <p:sp>
        <p:nvSpPr>
          <p:cNvPr id="20" name="16 Satır Belirtme Çizgisi 1 (Kenarlık Yok)"/>
          <p:cNvSpPr/>
          <p:nvPr/>
        </p:nvSpPr>
        <p:spPr>
          <a:xfrm rot="16200000">
            <a:off x="7626893" y="800707"/>
            <a:ext cx="313311" cy="504056"/>
          </a:xfrm>
          <a:prstGeom prst="callout1">
            <a:avLst>
              <a:gd name="adj1" fmla="val 44789"/>
              <a:gd name="adj2" fmla="val -18061"/>
              <a:gd name="adj3" fmla="val -22964"/>
              <a:gd name="adj4" fmla="val -495117"/>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Atak Adedi </a:t>
            </a:r>
          </a:p>
        </p:txBody>
      </p:sp>
      <p:sp>
        <p:nvSpPr>
          <p:cNvPr id="21" name="16 Satır Belirtme Çizgisi 1 (Kenarlık Yok)"/>
          <p:cNvSpPr/>
          <p:nvPr/>
        </p:nvSpPr>
        <p:spPr>
          <a:xfrm rot="16200000">
            <a:off x="7835724" y="1029372"/>
            <a:ext cx="313311" cy="504056"/>
          </a:xfrm>
          <a:prstGeom prst="callout1">
            <a:avLst>
              <a:gd name="adj1" fmla="val 44789"/>
              <a:gd name="adj2" fmla="val -18061"/>
              <a:gd name="adj3" fmla="val -21075"/>
              <a:gd name="adj4" fmla="val -425194"/>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Atak Hatası </a:t>
            </a:r>
          </a:p>
        </p:txBody>
      </p:sp>
      <p:sp>
        <p:nvSpPr>
          <p:cNvPr id="22" name="16 Satır Belirtme Çizgisi 1 (Kenarlık Yok)"/>
          <p:cNvSpPr/>
          <p:nvPr/>
        </p:nvSpPr>
        <p:spPr>
          <a:xfrm rot="16200000">
            <a:off x="8135278" y="414734"/>
            <a:ext cx="313311" cy="504056"/>
          </a:xfrm>
          <a:prstGeom prst="callout1">
            <a:avLst>
              <a:gd name="adj1" fmla="val 42900"/>
              <a:gd name="adj2" fmla="val -33262"/>
              <a:gd name="adj3" fmla="val -13516"/>
              <a:gd name="adj4" fmla="val -644083"/>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Blok yenen Atak Adedi  </a:t>
            </a:r>
          </a:p>
        </p:txBody>
      </p:sp>
      <p:sp>
        <p:nvSpPr>
          <p:cNvPr id="23" name="16 Satır Belirtme Çizgisi 1 (Kenarlık Yok)"/>
          <p:cNvSpPr/>
          <p:nvPr/>
        </p:nvSpPr>
        <p:spPr>
          <a:xfrm rot="16200000">
            <a:off x="8267773" y="957364"/>
            <a:ext cx="313311" cy="504056"/>
          </a:xfrm>
          <a:prstGeom prst="callout1">
            <a:avLst>
              <a:gd name="adj1" fmla="val 44789"/>
              <a:gd name="adj2" fmla="val -18061"/>
              <a:gd name="adj3" fmla="val 12939"/>
              <a:gd name="adj4" fmla="val -458636"/>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Sayı olan Atak Adedi  </a:t>
            </a:r>
          </a:p>
          <a:p>
            <a:pPr algn="ctr"/>
            <a:r>
              <a:rPr lang="tr-TR" sz="800" b="1" dirty="0">
                <a:solidFill>
                  <a:srgbClr val="FF0000"/>
                </a:solidFill>
              </a:rPr>
              <a:t> </a:t>
            </a:r>
          </a:p>
        </p:txBody>
      </p:sp>
      <p:sp>
        <p:nvSpPr>
          <p:cNvPr id="24" name="16 Satır Belirtme Çizgisi 1 (Kenarlık Yok)"/>
          <p:cNvSpPr/>
          <p:nvPr/>
        </p:nvSpPr>
        <p:spPr>
          <a:xfrm rot="16200000">
            <a:off x="8519802" y="165276"/>
            <a:ext cx="313311" cy="504056"/>
          </a:xfrm>
          <a:prstGeom prst="callout1">
            <a:avLst>
              <a:gd name="adj1" fmla="val 44789"/>
              <a:gd name="adj2" fmla="val -18061"/>
              <a:gd name="adj3" fmla="val 24277"/>
              <a:gd name="adj4" fmla="val -707926"/>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Sayı olan atak yüzdesi </a:t>
            </a:r>
          </a:p>
          <a:p>
            <a:pPr algn="ctr"/>
            <a:r>
              <a:rPr lang="tr-TR" sz="800" b="1" dirty="0">
                <a:solidFill>
                  <a:srgbClr val="FF0000"/>
                </a:solidFill>
              </a:rPr>
              <a:t> </a:t>
            </a:r>
          </a:p>
        </p:txBody>
      </p:sp>
      <p:sp>
        <p:nvSpPr>
          <p:cNvPr id="25" name="16 Satır Belirtme Çizgisi 1 (Kenarlık Yok)"/>
          <p:cNvSpPr/>
          <p:nvPr/>
        </p:nvSpPr>
        <p:spPr>
          <a:xfrm rot="16200000">
            <a:off x="8747769" y="572044"/>
            <a:ext cx="313311" cy="504056"/>
          </a:xfrm>
          <a:prstGeom prst="callout1">
            <a:avLst>
              <a:gd name="adj1" fmla="val 44789"/>
              <a:gd name="adj2" fmla="val -18061"/>
              <a:gd name="adj3" fmla="val 45063"/>
              <a:gd name="adj4" fmla="val -537680"/>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Blok adedi </a:t>
            </a:r>
          </a:p>
          <a:p>
            <a:pPr algn="ctr"/>
            <a:r>
              <a:rPr lang="tr-TR" sz="800" b="1" dirty="0">
                <a:solidFill>
                  <a:srgbClr val="FF0000"/>
                </a:solidFill>
              </a:rPr>
              <a:t> </a:t>
            </a:r>
          </a:p>
        </p:txBody>
      </p:sp>
      <p:sp>
        <p:nvSpPr>
          <p:cNvPr id="27" name="29 Oval"/>
          <p:cNvSpPr/>
          <p:nvPr/>
        </p:nvSpPr>
        <p:spPr>
          <a:xfrm>
            <a:off x="7288615" y="5373216"/>
            <a:ext cx="1440160" cy="778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36 Satır Belirtme Çizgisi 1 (Kenarlık Yok)"/>
          <p:cNvSpPr/>
          <p:nvPr/>
        </p:nvSpPr>
        <p:spPr>
          <a:xfrm rot="16200000">
            <a:off x="8000670" y="6183215"/>
            <a:ext cx="285752" cy="806390"/>
          </a:xfrm>
          <a:prstGeom prst="callout1">
            <a:avLst>
              <a:gd name="adj1" fmla="val 48009"/>
              <a:gd name="adj2" fmla="val 114615"/>
              <a:gd name="adj3" fmla="val 36034"/>
              <a:gd name="adj4" fmla="val 33567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Set başına düşen toplam Atak Değerleri</a:t>
            </a:r>
          </a:p>
        </p:txBody>
      </p:sp>
      <p:sp>
        <p:nvSpPr>
          <p:cNvPr id="29" name="29 Oval"/>
          <p:cNvSpPr/>
          <p:nvPr/>
        </p:nvSpPr>
        <p:spPr>
          <a:xfrm>
            <a:off x="8728775" y="5373216"/>
            <a:ext cx="343217" cy="732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36 Satır Belirtme Çizgisi 1 (Kenarlık Yok)"/>
          <p:cNvSpPr/>
          <p:nvPr/>
        </p:nvSpPr>
        <p:spPr>
          <a:xfrm rot="16200000">
            <a:off x="8752340" y="6315247"/>
            <a:ext cx="285752" cy="497568"/>
          </a:xfrm>
          <a:prstGeom prst="callout1">
            <a:avLst>
              <a:gd name="adj1" fmla="val 53874"/>
              <a:gd name="adj2" fmla="val 147949"/>
              <a:gd name="adj3" fmla="val 60187"/>
              <a:gd name="adj4" fmla="val 262339"/>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Set başına yapılan blok sayısı</a:t>
            </a:r>
          </a:p>
        </p:txBody>
      </p:sp>
      <p:sp>
        <p:nvSpPr>
          <p:cNvPr id="32" name="29 Oval"/>
          <p:cNvSpPr/>
          <p:nvPr/>
        </p:nvSpPr>
        <p:spPr>
          <a:xfrm>
            <a:off x="5057800" y="5373216"/>
            <a:ext cx="792374" cy="778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36 Satır Belirtme Çizgisi 1 (Kenarlık Yok)"/>
          <p:cNvSpPr/>
          <p:nvPr/>
        </p:nvSpPr>
        <p:spPr>
          <a:xfrm rot="16200000">
            <a:off x="5426122" y="6123289"/>
            <a:ext cx="285752" cy="806390"/>
          </a:xfrm>
          <a:prstGeom prst="callout1">
            <a:avLst>
              <a:gd name="adj1" fmla="val 48009"/>
              <a:gd name="adj2" fmla="val 141282"/>
              <a:gd name="adj3" fmla="val 46665"/>
              <a:gd name="adj4" fmla="val 242340"/>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Set başına düşen toplam Servis Değerleri</a:t>
            </a:r>
          </a:p>
        </p:txBody>
      </p:sp>
      <p:sp>
        <p:nvSpPr>
          <p:cNvPr id="35" name="36 Satır Belirtme Çizgisi 1 (Kenarlık Yok)"/>
          <p:cNvSpPr/>
          <p:nvPr/>
        </p:nvSpPr>
        <p:spPr>
          <a:xfrm rot="16200000">
            <a:off x="4704748" y="6339137"/>
            <a:ext cx="436845" cy="449787"/>
          </a:xfrm>
          <a:prstGeom prst="callout1">
            <a:avLst>
              <a:gd name="adj1" fmla="val 37421"/>
              <a:gd name="adj2" fmla="val 121658"/>
              <a:gd name="adj3" fmla="val 31841"/>
              <a:gd name="adj4" fmla="val 161665"/>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Set başına düşen rakip hatası</a:t>
            </a:r>
          </a:p>
        </p:txBody>
      </p:sp>
      <p:sp>
        <p:nvSpPr>
          <p:cNvPr id="36" name="36 Satır Belirtme Çizgisi 1 (Kenarlık Yok)"/>
          <p:cNvSpPr/>
          <p:nvPr/>
        </p:nvSpPr>
        <p:spPr>
          <a:xfrm rot="16200000">
            <a:off x="4272700" y="6302850"/>
            <a:ext cx="436845" cy="449787"/>
          </a:xfrm>
          <a:prstGeom prst="callout1">
            <a:avLst>
              <a:gd name="adj1" fmla="val 54362"/>
              <a:gd name="adj2" fmla="val 119478"/>
              <a:gd name="adj3" fmla="val 57254"/>
              <a:gd name="adj4" fmla="val 155124"/>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Set başına yapılan blok sayısı</a:t>
            </a:r>
          </a:p>
        </p:txBody>
      </p:sp>
      <p:sp>
        <p:nvSpPr>
          <p:cNvPr id="37" name="36 Satır Belirtme Çizgisi 1 (Kenarlık Yok)"/>
          <p:cNvSpPr/>
          <p:nvPr/>
        </p:nvSpPr>
        <p:spPr>
          <a:xfrm rot="16200000">
            <a:off x="3912660" y="6302850"/>
            <a:ext cx="436845" cy="449787"/>
          </a:xfrm>
          <a:prstGeom prst="callout1">
            <a:avLst>
              <a:gd name="adj1" fmla="val 54362"/>
              <a:gd name="adj2" fmla="val 119478"/>
              <a:gd name="adj3" fmla="val 72078"/>
              <a:gd name="adj4" fmla="val 1442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Set başına alınan Atak sayısı</a:t>
            </a:r>
          </a:p>
        </p:txBody>
      </p:sp>
      <p:sp>
        <p:nvSpPr>
          <p:cNvPr id="38" name="36 Satır Belirtme Çizgisi 1 (Kenarlık Yok)"/>
          <p:cNvSpPr/>
          <p:nvPr/>
        </p:nvSpPr>
        <p:spPr>
          <a:xfrm rot="16200000">
            <a:off x="3552620" y="6302851"/>
            <a:ext cx="436845" cy="449787"/>
          </a:xfrm>
          <a:prstGeom prst="callout1">
            <a:avLst>
              <a:gd name="adj1" fmla="val 54362"/>
              <a:gd name="adj2" fmla="val 119478"/>
              <a:gd name="adj3" fmla="val 72078"/>
              <a:gd name="adj4" fmla="val 1442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Set başına alınan Servis sayısı</a:t>
            </a:r>
          </a:p>
        </p:txBody>
      </p:sp>
      <p:sp>
        <p:nvSpPr>
          <p:cNvPr id="40" name="29 Oval"/>
          <p:cNvSpPr/>
          <p:nvPr/>
        </p:nvSpPr>
        <p:spPr>
          <a:xfrm>
            <a:off x="3588216" y="5157192"/>
            <a:ext cx="5483775"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36 Satır Belirtme Çizgisi 1 (Kenarlık Yok)"/>
          <p:cNvSpPr/>
          <p:nvPr/>
        </p:nvSpPr>
        <p:spPr>
          <a:xfrm rot="16200000">
            <a:off x="2352033" y="6034830"/>
            <a:ext cx="285752" cy="985830"/>
          </a:xfrm>
          <a:prstGeom prst="callout1">
            <a:avLst>
              <a:gd name="adj1" fmla="val 48009"/>
              <a:gd name="adj2" fmla="val 114615"/>
              <a:gd name="adj3" fmla="val 216058"/>
              <a:gd name="adj4" fmla="val 488507"/>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Yukarıda yazan değerlerin takım toplamları</a:t>
            </a:r>
          </a:p>
        </p:txBody>
      </p:sp>
    </p:spTree>
    <p:extLst>
      <p:ext uri="{BB962C8B-B14F-4D97-AF65-F5344CB8AC3E}">
        <p14:creationId xmlns:p14="http://schemas.microsoft.com/office/powerpoint/2010/main" val="3242732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36D0E7D-3ADF-4378-B482-5672727D820E}" type="slidenum">
              <a:rPr lang="en-US" smtClean="0"/>
              <a:pPr>
                <a:defRPr/>
              </a:pPr>
              <a:t>26</a:t>
            </a:fld>
            <a:endParaRPr lang="en-US"/>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366" y="1"/>
            <a:ext cx="8100392" cy="5661247"/>
          </a:xfrm>
          <a:prstGeom prst="rect">
            <a:avLst/>
          </a:prstGeom>
        </p:spPr>
      </p:pic>
      <p:sp>
        <p:nvSpPr>
          <p:cNvPr id="5" name="36 Satır Belirtme Çizgisi 1 (Kenarlık Yok)"/>
          <p:cNvSpPr/>
          <p:nvPr/>
        </p:nvSpPr>
        <p:spPr>
          <a:xfrm rot="16200000">
            <a:off x="1104348" y="5793996"/>
            <a:ext cx="436845" cy="449787"/>
          </a:xfrm>
          <a:prstGeom prst="callout1">
            <a:avLst>
              <a:gd name="adj1" fmla="val 48009"/>
              <a:gd name="adj2" fmla="val 132560"/>
              <a:gd name="adj3" fmla="val 46665"/>
              <a:gd name="adj4" fmla="val 196551"/>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Her turda alınan-Kaybedilen sayı</a:t>
            </a:r>
          </a:p>
        </p:txBody>
      </p:sp>
      <p:sp>
        <p:nvSpPr>
          <p:cNvPr id="6" name="36 Satır Belirtme Çizgisi 1 (Kenarlık Yok)"/>
          <p:cNvSpPr/>
          <p:nvPr/>
        </p:nvSpPr>
        <p:spPr>
          <a:xfrm rot="16200000">
            <a:off x="2123729" y="6093294"/>
            <a:ext cx="576065" cy="864097"/>
          </a:xfrm>
          <a:prstGeom prst="callout1">
            <a:avLst>
              <a:gd name="adj1" fmla="val 48954"/>
              <a:gd name="adj2" fmla="val 99491"/>
              <a:gd name="adj3" fmla="val 10990"/>
              <a:gd name="adj4" fmla="val 404326"/>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Alınan Side-</a:t>
            </a:r>
            <a:r>
              <a:rPr lang="tr-TR" sz="800" b="1" dirty="0" err="1">
                <a:solidFill>
                  <a:srgbClr val="FF0000"/>
                </a:solidFill>
              </a:rPr>
              <a:t>out</a:t>
            </a:r>
            <a:r>
              <a:rPr lang="tr-TR" sz="800" b="1" dirty="0">
                <a:solidFill>
                  <a:srgbClr val="FF0000"/>
                </a:solidFill>
              </a:rPr>
              <a:t> sayılarının toplam karşılama  adedine  oranı .</a:t>
            </a:r>
          </a:p>
        </p:txBody>
      </p:sp>
      <p:sp>
        <p:nvSpPr>
          <p:cNvPr id="7" name="36 Satır Belirtme Çizgisi 1 (Kenarlık Yok)"/>
          <p:cNvSpPr/>
          <p:nvPr/>
        </p:nvSpPr>
        <p:spPr>
          <a:xfrm rot="16200000">
            <a:off x="1691680" y="5445224"/>
            <a:ext cx="576065" cy="864097"/>
          </a:xfrm>
          <a:prstGeom prst="callout1">
            <a:avLst>
              <a:gd name="adj1" fmla="val 56513"/>
              <a:gd name="adj2" fmla="val 111065"/>
              <a:gd name="adj3" fmla="val 56342"/>
              <a:gd name="adj4" fmla="val 162921"/>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Alınan Break Point adedinin atılan toplam servise  oranı.</a:t>
            </a:r>
          </a:p>
        </p:txBody>
      </p:sp>
      <p:sp>
        <p:nvSpPr>
          <p:cNvPr id="8" name="36 Satır Belirtme Çizgisi 1 (Kenarlık Yok)"/>
          <p:cNvSpPr/>
          <p:nvPr/>
        </p:nvSpPr>
        <p:spPr>
          <a:xfrm rot="16200000">
            <a:off x="2609177" y="5714648"/>
            <a:ext cx="576062" cy="469263"/>
          </a:xfrm>
          <a:prstGeom prst="callout1">
            <a:avLst>
              <a:gd name="adj1" fmla="val 42865"/>
              <a:gd name="adj2" fmla="val 96184"/>
              <a:gd name="adj3" fmla="val 24168"/>
              <a:gd name="adj4" fmla="val 119929"/>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Defans sonrası atak hatası</a:t>
            </a:r>
          </a:p>
        </p:txBody>
      </p:sp>
      <p:sp>
        <p:nvSpPr>
          <p:cNvPr id="9" name="36 Satır Belirtme Çizgisi 1 (Kenarlık Yok)"/>
          <p:cNvSpPr/>
          <p:nvPr/>
        </p:nvSpPr>
        <p:spPr>
          <a:xfrm rot="16200000">
            <a:off x="4938795" y="5726502"/>
            <a:ext cx="576062" cy="877603"/>
          </a:xfrm>
          <a:prstGeom prst="callout1">
            <a:avLst>
              <a:gd name="adj1" fmla="val 33759"/>
              <a:gd name="adj2" fmla="val 114372"/>
              <a:gd name="adj3" fmla="val -3768"/>
              <a:gd name="adj4" fmla="val 329920"/>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Pozitif karşılamadan sonra  sayı olan atak yüzdesi</a:t>
            </a:r>
          </a:p>
        </p:txBody>
      </p:sp>
      <p:sp>
        <p:nvSpPr>
          <p:cNvPr id="10" name="36 Satır Belirtme Çizgisi 1 (Kenarlık Yok)"/>
          <p:cNvSpPr/>
          <p:nvPr/>
        </p:nvSpPr>
        <p:spPr>
          <a:xfrm rot="16200000">
            <a:off x="5645367" y="6086542"/>
            <a:ext cx="576062" cy="877603"/>
          </a:xfrm>
          <a:prstGeom prst="callout1">
            <a:avLst>
              <a:gd name="adj1" fmla="val 18565"/>
              <a:gd name="adj2" fmla="val 86264"/>
              <a:gd name="adj3" fmla="val -48268"/>
              <a:gd name="adj4" fmla="val 39771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Pozitif karşılamadan sonra  blok yenen atak adedi</a:t>
            </a:r>
          </a:p>
        </p:txBody>
      </p:sp>
      <p:sp>
        <p:nvSpPr>
          <p:cNvPr id="11" name="36 Satır Belirtme Çizgisi 1 (Kenarlık Yok)"/>
          <p:cNvSpPr/>
          <p:nvPr/>
        </p:nvSpPr>
        <p:spPr>
          <a:xfrm rot="16200000">
            <a:off x="6005407" y="5582486"/>
            <a:ext cx="576062" cy="877603"/>
          </a:xfrm>
          <a:prstGeom prst="callout1">
            <a:avLst>
              <a:gd name="adj1" fmla="val 48954"/>
              <a:gd name="adj2" fmla="val 91224"/>
              <a:gd name="adj3" fmla="val -39585"/>
              <a:gd name="adj4" fmla="val 298504"/>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Pozitif karşılamadan sonra  atak hatası</a:t>
            </a:r>
          </a:p>
        </p:txBody>
      </p:sp>
      <p:sp>
        <p:nvSpPr>
          <p:cNvPr id="12" name="36 Satır Belirtme Çizgisi 1 (Kenarlık Yok)"/>
          <p:cNvSpPr/>
          <p:nvPr/>
        </p:nvSpPr>
        <p:spPr>
          <a:xfrm rot="16200000">
            <a:off x="2969217" y="5714649"/>
            <a:ext cx="576062" cy="469263"/>
          </a:xfrm>
          <a:prstGeom prst="callout1">
            <a:avLst>
              <a:gd name="adj1" fmla="val 42865"/>
              <a:gd name="adj2" fmla="val 96184"/>
              <a:gd name="adj3" fmla="val 24168"/>
              <a:gd name="adj4" fmla="val 119929"/>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Defans sonrası blok yenen atak</a:t>
            </a:r>
          </a:p>
        </p:txBody>
      </p:sp>
      <p:sp>
        <p:nvSpPr>
          <p:cNvPr id="13" name="36 Satır Belirtme Çizgisi 1 (Kenarlık Yok)"/>
          <p:cNvSpPr/>
          <p:nvPr/>
        </p:nvSpPr>
        <p:spPr>
          <a:xfrm rot="16200000">
            <a:off x="3366473" y="5748297"/>
            <a:ext cx="576062" cy="469263"/>
          </a:xfrm>
          <a:prstGeom prst="callout1">
            <a:avLst>
              <a:gd name="adj1" fmla="val 42865"/>
              <a:gd name="adj2" fmla="val 96184"/>
              <a:gd name="adj3" fmla="val 24168"/>
              <a:gd name="adj4" fmla="val 119929"/>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Defans sonrası sayı ola n atak yüzdesi</a:t>
            </a:r>
          </a:p>
        </p:txBody>
      </p:sp>
      <p:sp>
        <p:nvSpPr>
          <p:cNvPr id="14" name="36 Satır Belirtme Çizgisi 1 (Kenarlık Yok)"/>
          <p:cNvSpPr/>
          <p:nvPr/>
        </p:nvSpPr>
        <p:spPr>
          <a:xfrm rot="16200000">
            <a:off x="3761305" y="5858665"/>
            <a:ext cx="576062" cy="469263"/>
          </a:xfrm>
          <a:prstGeom prst="callout1">
            <a:avLst>
              <a:gd name="adj1" fmla="val 50984"/>
              <a:gd name="adj2" fmla="val 112718"/>
              <a:gd name="adj3" fmla="val 38376"/>
              <a:gd name="adj4" fmla="val 14803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Defans sonrası yapılan atak adedi</a:t>
            </a:r>
          </a:p>
        </p:txBody>
      </p:sp>
      <p:sp>
        <p:nvSpPr>
          <p:cNvPr id="15" name="36 Satır Belirtme Çizgisi 1 (Kenarlık Yok)"/>
          <p:cNvSpPr/>
          <p:nvPr/>
        </p:nvSpPr>
        <p:spPr>
          <a:xfrm rot="16200000">
            <a:off x="4349223" y="6086543"/>
            <a:ext cx="576062" cy="877603"/>
          </a:xfrm>
          <a:prstGeom prst="callout1">
            <a:avLst>
              <a:gd name="adj1" fmla="val 33759"/>
              <a:gd name="adj2" fmla="val 114372"/>
              <a:gd name="adj3" fmla="val 21195"/>
              <a:gd name="adj4" fmla="val 382831"/>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Pozitif karşılamadan sonra  yapılan atak adedi</a:t>
            </a:r>
          </a:p>
        </p:txBody>
      </p:sp>
      <p:sp>
        <p:nvSpPr>
          <p:cNvPr id="17" name="29 Oval"/>
          <p:cNvSpPr/>
          <p:nvPr/>
        </p:nvSpPr>
        <p:spPr>
          <a:xfrm>
            <a:off x="2519629" y="4797151"/>
            <a:ext cx="1548315" cy="3600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36 Satır Belirtme Çizgisi 1 (Kenarlık Yok)"/>
          <p:cNvSpPr/>
          <p:nvPr/>
        </p:nvSpPr>
        <p:spPr>
          <a:xfrm rot="16200000">
            <a:off x="2276710" y="2515555"/>
            <a:ext cx="576062" cy="1458090"/>
          </a:xfrm>
          <a:prstGeom prst="callout1">
            <a:avLst>
              <a:gd name="adj1" fmla="val 55880"/>
              <a:gd name="adj2" fmla="val -6331"/>
              <a:gd name="adj3" fmla="val 94398"/>
              <a:gd name="adj4" fmla="val -220685"/>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800" b="1" dirty="0">
                <a:solidFill>
                  <a:srgbClr val="FF0000"/>
                </a:solidFill>
              </a:rPr>
              <a:t>Negatif karşılamadan sonra  atak hatası, blok yene atak, sayı olan  atak yüzdesi, toplan </a:t>
            </a:r>
            <a:r>
              <a:rPr lang="tr-TR" sz="800" b="1" dirty="0" err="1">
                <a:solidFill>
                  <a:srgbClr val="FF0000"/>
                </a:solidFill>
              </a:rPr>
              <a:t>atakadedi</a:t>
            </a:r>
            <a:endParaRPr lang="tr-TR" sz="800" b="1" dirty="0">
              <a:solidFill>
                <a:srgbClr val="FF0000"/>
              </a:solidFill>
            </a:endParaRPr>
          </a:p>
        </p:txBody>
      </p:sp>
    </p:spTree>
    <p:extLst>
      <p:ext uri="{BB962C8B-B14F-4D97-AF65-F5344CB8AC3E}">
        <p14:creationId xmlns:p14="http://schemas.microsoft.com/office/powerpoint/2010/main" val="242196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a:t>
            </a:r>
            <a:r>
              <a:rPr lang="tr-TR" dirty="0" err="1">
                <a:solidFill>
                  <a:srgbClr val="FF0000"/>
                </a:solidFill>
              </a:rPr>
              <a:t>fual</a:t>
            </a:r>
            <a:r>
              <a:rPr lang="tr-TR" dirty="0">
                <a:solidFill>
                  <a:srgbClr val="FF0000"/>
                </a:solidFill>
              </a:rPr>
              <a:t>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885044" y="582434"/>
            <a:ext cx="6359363" cy="477054"/>
          </a:xfrm>
          <a:prstGeom prst="rect">
            <a:avLst/>
          </a:prstGeom>
          <a:noFill/>
        </p:spPr>
        <p:txBody>
          <a:bodyPr wrap="square" rtlCol="0">
            <a:spAutoFit/>
          </a:bodyPr>
          <a:lstStyle/>
          <a:p>
            <a:r>
              <a:rPr lang="tr-TR" sz="2500" b="1" dirty="0"/>
              <a:t>Sayısal olarak analizi yapılan beceriler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29</a:t>
            </a:fld>
            <a:endParaRPr lang="en-US"/>
          </a:p>
        </p:txBody>
      </p:sp>
      <p:sp>
        <p:nvSpPr>
          <p:cNvPr id="12" name="12 Metin kutusu"/>
          <p:cNvSpPr txBox="1"/>
          <p:nvPr/>
        </p:nvSpPr>
        <p:spPr>
          <a:xfrm>
            <a:off x="3490062" y="836712"/>
            <a:ext cx="3024336" cy="477054"/>
          </a:xfrm>
          <a:prstGeom prst="rect">
            <a:avLst/>
          </a:prstGeom>
          <a:noFill/>
        </p:spPr>
        <p:txBody>
          <a:bodyPr wrap="square" rtlCol="0">
            <a:spAutoFit/>
          </a:bodyPr>
          <a:lstStyle/>
          <a:p>
            <a:r>
              <a:rPr lang="tr-TR" sz="2500" b="1" dirty="0"/>
              <a:t>Bileşik    beceriler</a:t>
            </a:r>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29" t="37324" r="38300" b="37316"/>
          <a:stretch/>
        </p:blipFill>
        <p:spPr bwMode="auto">
          <a:xfrm>
            <a:off x="2123728" y="1380034"/>
            <a:ext cx="552230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72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98586D-3DCC-41D4-BC47-5433071E3842}" type="slidenum">
              <a:rPr lang="en-US" smtClean="0"/>
              <a:pPr>
                <a:defRPr/>
              </a:pPr>
              <a:t>30</a:t>
            </a:fld>
            <a:endParaRPr lang="en-US"/>
          </a:p>
        </p:txBody>
      </p:sp>
      <p:sp>
        <p:nvSpPr>
          <p:cNvPr id="36867" name="Rectangle 1"/>
          <p:cNvSpPr>
            <a:spLocks noChangeArrowheads="1"/>
          </p:cNvSpPr>
          <p:nvPr/>
        </p:nvSpPr>
        <p:spPr bwMode="auto">
          <a:xfrm>
            <a:off x="1619672" y="980728"/>
            <a:ext cx="67691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Atak ;</a:t>
            </a:r>
            <a:endParaRPr lang="tr-TR" dirty="0"/>
          </a:p>
          <a:p>
            <a:pPr algn="just" eaLnBrk="0" hangingPunct="0">
              <a:tabLst>
                <a:tab pos="900113" algn="l"/>
              </a:tabLst>
            </a:pPr>
            <a:r>
              <a:rPr lang="tr-TR" b="1" dirty="0"/>
              <a:t># : </a:t>
            </a:r>
            <a:r>
              <a:rPr lang="tr-TR" dirty="0"/>
              <a:t>Yapılan atağın karşı sahada  defanstan bloktan ya da yere değerek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tabLst>
                <a:tab pos="900113" algn="l"/>
              </a:tabLst>
            </a:pPr>
            <a:r>
              <a:rPr lang="tr-TR" b="1" dirty="0"/>
              <a:t>+ : </a:t>
            </a:r>
            <a:r>
              <a:rPr lang="tr-TR" dirty="0"/>
              <a:t>Rakip tarafından oyunda tutulabilen ancak h</a:t>
            </a:r>
            <a:r>
              <a:rPr lang="tr-TR" dirty="0">
                <a:latin typeface="Calibri" pitchFamily="34" charset="0"/>
              </a:rPr>
              <a:t>ü</a:t>
            </a:r>
            <a:r>
              <a:rPr lang="tr-TR" dirty="0"/>
              <a:t>cum organizasyonu yapılamayarak tekrar avantaja </a:t>
            </a:r>
            <a:r>
              <a:rPr lang="tr-TR" dirty="0">
                <a:latin typeface="Calibri" pitchFamily="34" charset="0"/>
              </a:rPr>
              <a:t>ç</a:t>
            </a:r>
            <a:r>
              <a:rPr lang="tr-TR" dirty="0"/>
              <a:t>evrilen etkili h</a:t>
            </a:r>
            <a:r>
              <a:rPr lang="tr-TR" dirty="0">
                <a:latin typeface="Calibri" pitchFamily="34" charset="0"/>
              </a:rPr>
              <a:t>ü</a:t>
            </a:r>
            <a:r>
              <a:rPr lang="tr-TR" dirty="0"/>
              <a:t>cum.  </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a:t>
            </a:r>
            <a:r>
              <a:rPr lang="tr-TR" dirty="0"/>
              <a:t>  Rakip tarafından defanstan </a:t>
            </a:r>
            <a:r>
              <a:rPr lang="tr-TR" dirty="0">
                <a:latin typeface="Calibri" pitchFamily="34" charset="0"/>
              </a:rPr>
              <a:t>ç</a:t>
            </a:r>
            <a:r>
              <a:rPr lang="tr-TR" dirty="0"/>
              <a:t>ıkartılarak ya da  bloktan sektirilerek  kendi tarafına avantaja </a:t>
            </a:r>
            <a:r>
              <a:rPr lang="tr-TR" dirty="0">
                <a:latin typeface="Calibri" pitchFamily="34" charset="0"/>
              </a:rPr>
              <a:t>ç</a:t>
            </a:r>
            <a:r>
              <a:rPr lang="tr-TR" dirty="0"/>
              <a:t>evrilen etkisiz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dirty="0"/>
              <a:t>!  : Rakip bloğa </a:t>
            </a:r>
            <a:r>
              <a:rPr lang="tr-TR" dirty="0">
                <a:latin typeface="Calibri" pitchFamily="34" charset="0"/>
              </a:rPr>
              <a:t>ç</a:t>
            </a:r>
            <a:r>
              <a:rPr lang="tr-TR" dirty="0"/>
              <a:t>arpıp dublajdan </a:t>
            </a:r>
            <a:r>
              <a:rPr lang="tr-TR" dirty="0">
                <a:latin typeface="Calibri" pitchFamily="34" charset="0"/>
              </a:rPr>
              <a:t>ç</a:t>
            </a:r>
            <a:r>
              <a:rPr lang="tr-TR" dirty="0"/>
              <a:t>ıkarılan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tabLst>
                <a:tab pos="900113" algn="l"/>
              </a:tabLst>
            </a:pPr>
            <a:r>
              <a:rPr lang="tr-TR" b="1" dirty="0"/>
              <a:t>/</a:t>
            </a:r>
            <a:r>
              <a:rPr lang="tr-TR" dirty="0"/>
              <a:t>  :  Rakip bloğuna </a:t>
            </a:r>
            <a:r>
              <a:rPr lang="tr-TR" dirty="0">
                <a:latin typeface="Calibri" pitchFamily="34" charset="0"/>
              </a:rPr>
              <a:t>ç</a:t>
            </a:r>
            <a:r>
              <a:rPr lang="tr-TR" dirty="0"/>
              <a:t>arparak rakibe sayı olan yani blok yenen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Direk auta, fileye  ya da antene vurulan hatalı top.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31</a:t>
            </a:fld>
            <a:endParaRPr lang="en-US"/>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46" t="19895" r="52252" b="32720"/>
          <a:stretch/>
        </p:blipFill>
        <p:spPr bwMode="auto">
          <a:xfrm>
            <a:off x="2064271" y="260648"/>
            <a:ext cx="593715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987824" y="5490914"/>
            <a:ext cx="4352538" cy="369332"/>
          </a:xfrm>
          <a:prstGeom prst="rect">
            <a:avLst/>
          </a:prstGeom>
          <a:noFill/>
        </p:spPr>
        <p:txBody>
          <a:bodyPr wrap="none" rtlCol="0">
            <a:spAutoFit/>
          </a:bodyPr>
          <a:lstStyle/>
          <a:p>
            <a:r>
              <a:rPr lang="tr-TR" dirty="0"/>
              <a:t>File  üst kenar  seviyesi 9 parçaya ayrılır.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F4E1C4C-2F33-4ABD-8990-D20DA8E6F36A}" type="slidenum">
              <a:rPr lang="en-US" smtClean="0"/>
              <a:pPr>
                <a:defRPr/>
              </a:pPr>
              <a:t>32</a:t>
            </a:fld>
            <a:endParaRPr lang="en-US"/>
          </a:p>
        </p:txBody>
      </p:sp>
      <p:sp>
        <p:nvSpPr>
          <p:cNvPr id="37891" name="Rectangle 1"/>
          <p:cNvSpPr>
            <a:spLocks noChangeArrowheads="1"/>
          </p:cNvSpPr>
          <p:nvPr/>
        </p:nvSpPr>
        <p:spPr bwMode="auto">
          <a:xfrm>
            <a:off x="1331640" y="1058253"/>
            <a:ext cx="7345363" cy="54938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Karşılama ;</a:t>
            </a:r>
            <a:endParaRPr lang="tr-TR" dirty="0"/>
          </a:p>
          <a:p>
            <a:pPr algn="just" eaLnBrk="0" hangingPunct="0">
              <a:tabLst>
                <a:tab pos="900113" algn="l"/>
              </a:tabLst>
            </a:pPr>
            <a:r>
              <a:rPr lang="tr-TR" b="1" dirty="0"/>
              <a:t># : </a:t>
            </a:r>
            <a:r>
              <a:rPr lang="tr-TR" dirty="0"/>
              <a:t>Pas</a:t>
            </a:r>
            <a:r>
              <a:rPr lang="tr-TR" dirty="0">
                <a:latin typeface="Calibri" pitchFamily="34" charset="0"/>
              </a:rPr>
              <a:t>ö</a:t>
            </a:r>
            <a:r>
              <a:rPr lang="tr-TR" dirty="0"/>
              <a:t>r b</a:t>
            </a:r>
            <a:r>
              <a:rPr lang="tr-TR" dirty="0">
                <a:latin typeface="Calibri" pitchFamily="34" charset="0"/>
              </a:rPr>
              <a:t>ö</a:t>
            </a:r>
            <a:r>
              <a:rPr lang="tr-TR" dirty="0"/>
              <a:t>lgesine yeterli y</a:t>
            </a:r>
            <a:r>
              <a:rPr lang="tr-TR" dirty="0">
                <a:latin typeface="Calibri" pitchFamily="34" charset="0"/>
              </a:rPr>
              <a:t>ü</a:t>
            </a:r>
            <a:r>
              <a:rPr lang="tr-TR" dirty="0"/>
              <a:t>kseklikte  ve hızda gelen pas</a:t>
            </a:r>
            <a:r>
              <a:rPr lang="tr-TR" dirty="0">
                <a:latin typeface="Calibri" pitchFamily="34" charset="0"/>
              </a:rPr>
              <a:t>ö</a:t>
            </a:r>
            <a:r>
              <a:rPr lang="tr-TR" dirty="0"/>
              <a:t>r</a:t>
            </a:r>
            <a:r>
              <a:rPr lang="tr-TR" dirty="0">
                <a:latin typeface="Calibri" pitchFamily="34" charset="0"/>
              </a:rPr>
              <a:t>ü</a:t>
            </a:r>
            <a:r>
              <a:rPr lang="tr-TR" dirty="0"/>
              <a:t>n istediği h</a:t>
            </a:r>
            <a:r>
              <a:rPr lang="tr-TR" dirty="0">
                <a:latin typeface="Calibri" pitchFamily="34" charset="0"/>
              </a:rPr>
              <a:t>ü</a:t>
            </a:r>
            <a:r>
              <a:rPr lang="tr-TR" dirty="0"/>
              <a:t>cum b</a:t>
            </a:r>
            <a:r>
              <a:rPr lang="tr-TR" dirty="0">
                <a:latin typeface="Calibri" pitchFamily="34" charset="0"/>
              </a:rPr>
              <a:t>ö</a:t>
            </a:r>
            <a:r>
              <a:rPr lang="tr-TR" dirty="0"/>
              <a:t>lgesine  rahatlıkla  pas atabileceği m</a:t>
            </a:r>
            <a:r>
              <a:rPr lang="tr-TR" dirty="0">
                <a:latin typeface="Calibri" pitchFamily="34" charset="0"/>
              </a:rPr>
              <a:t>ü</a:t>
            </a:r>
            <a:r>
              <a:rPr lang="tr-TR" dirty="0"/>
              <a:t>kemmel karşılama.</a:t>
            </a:r>
          </a:p>
          <a:p>
            <a:pPr algn="just" eaLnBrk="0" hangingPunct="0">
              <a:tabLst>
                <a:tab pos="900113" algn="l"/>
              </a:tabLst>
            </a:pPr>
            <a:endParaRPr lang="tr-TR" b="1" dirty="0"/>
          </a:p>
          <a:p>
            <a:pPr algn="just" eaLnBrk="0" hangingPunct="0">
              <a:tabLst>
                <a:tab pos="900113" algn="l"/>
              </a:tabLst>
            </a:pPr>
            <a:r>
              <a:rPr lang="tr-TR" b="1" dirty="0"/>
              <a:t>+ :</a:t>
            </a:r>
            <a:r>
              <a:rPr lang="tr-TR" dirty="0"/>
              <a:t> Pas</a:t>
            </a:r>
            <a:r>
              <a:rPr lang="tr-TR" dirty="0">
                <a:latin typeface="Calibri" pitchFamily="34" charset="0"/>
              </a:rPr>
              <a:t>ö</a:t>
            </a:r>
            <a:r>
              <a:rPr lang="tr-TR" dirty="0"/>
              <a:t>r</a:t>
            </a:r>
            <a:r>
              <a:rPr lang="tr-TR" dirty="0">
                <a:latin typeface="Calibri" pitchFamily="34" charset="0"/>
              </a:rPr>
              <a:t>ü</a:t>
            </a:r>
            <a:r>
              <a:rPr lang="tr-TR" dirty="0"/>
              <a:t>n tüm hücum  b</a:t>
            </a:r>
            <a:r>
              <a:rPr lang="tr-TR" dirty="0">
                <a:latin typeface="Calibri" pitchFamily="34" charset="0"/>
              </a:rPr>
              <a:t>ö</a:t>
            </a:r>
            <a:r>
              <a:rPr lang="tr-TR" dirty="0"/>
              <a:t>lgesini kullanılabildiği , yeterli yükseklikte ve fileden  1-2 m  a</a:t>
            </a:r>
            <a:r>
              <a:rPr lang="tr-TR" dirty="0">
                <a:latin typeface="Calibri" pitchFamily="34" charset="0"/>
              </a:rPr>
              <a:t>ç</a:t>
            </a:r>
            <a:r>
              <a:rPr lang="tr-TR" dirty="0"/>
              <a:t>ığa gelen karşılama.</a:t>
            </a:r>
          </a:p>
          <a:p>
            <a:pPr algn="just" eaLnBrk="0" hangingPunct="0">
              <a:tabLst>
                <a:tab pos="900113" algn="l"/>
              </a:tabLst>
            </a:pPr>
            <a:endParaRPr lang="tr-TR" dirty="0"/>
          </a:p>
          <a:p>
            <a:pPr algn="just" eaLnBrk="0" hangingPunct="0">
              <a:tabLst>
                <a:tab pos="900113" algn="l"/>
              </a:tabLst>
            </a:pPr>
            <a:r>
              <a:rPr lang="tr-TR" dirty="0"/>
              <a:t>!   :Fileden 3-4  m açığa yeterli yükseklikte gelen karşılama.</a:t>
            </a:r>
            <a:r>
              <a:rPr lang="tr-TR" b="1" dirty="0">
                <a:solidFill>
                  <a:srgbClr val="FF0000"/>
                </a:solidFill>
              </a:rPr>
              <a:t>(OPSİYONEL)</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 </a:t>
            </a:r>
            <a:r>
              <a:rPr lang="tr-TR" dirty="0"/>
              <a:t>Pas</a:t>
            </a:r>
            <a:r>
              <a:rPr lang="tr-TR" dirty="0">
                <a:latin typeface="Calibri" pitchFamily="34" charset="0"/>
              </a:rPr>
              <a:t>ö</a:t>
            </a:r>
            <a:r>
              <a:rPr lang="tr-TR" dirty="0"/>
              <a:t>r</a:t>
            </a:r>
            <a:r>
              <a:rPr lang="tr-TR" dirty="0">
                <a:latin typeface="Calibri" pitchFamily="34" charset="0"/>
              </a:rPr>
              <a:t>ü</a:t>
            </a:r>
            <a:r>
              <a:rPr lang="tr-TR" dirty="0"/>
              <a:t>n zorunlu olarak yalnızca  bir b</a:t>
            </a:r>
            <a:r>
              <a:rPr lang="tr-TR" dirty="0">
                <a:latin typeface="Calibri" pitchFamily="34" charset="0"/>
              </a:rPr>
              <a:t>ö</a:t>
            </a:r>
            <a:r>
              <a:rPr lang="tr-TR" dirty="0"/>
              <a:t>lgeye pas atabildiği ya da h</a:t>
            </a:r>
            <a:r>
              <a:rPr lang="tr-TR" dirty="0">
                <a:latin typeface="Calibri" pitchFamily="34" charset="0"/>
              </a:rPr>
              <a:t>ü</a:t>
            </a:r>
            <a:r>
              <a:rPr lang="tr-TR" dirty="0"/>
              <a:t>cuma </a:t>
            </a:r>
            <a:r>
              <a:rPr lang="tr-TR" dirty="0">
                <a:latin typeface="Calibri" pitchFamily="34" charset="0"/>
              </a:rPr>
              <a:t>ç</a:t>
            </a:r>
            <a:r>
              <a:rPr lang="tr-TR" dirty="0"/>
              <a:t>eviremediği fileden 4 m ve daha   a</a:t>
            </a:r>
            <a:r>
              <a:rPr lang="tr-TR" dirty="0">
                <a:latin typeface="Calibri" pitchFamily="34" charset="0"/>
              </a:rPr>
              <a:t>ç</a:t>
            </a:r>
            <a:r>
              <a:rPr lang="tr-TR" dirty="0"/>
              <a:t>ığa  gelen karşılama.</a:t>
            </a:r>
          </a:p>
          <a:p>
            <a:pPr algn="just" eaLnBrk="0" hangingPunct="0">
              <a:tabLst>
                <a:tab pos="900113" algn="l"/>
              </a:tabLst>
            </a:pPr>
            <a:endParaRPr lang="tr-TR" dirty="0"/>
          </a:p>
          <a:p>
            <a:pPr eaLnBrk="0" hangingPunct="0">
              <a:tabLst>
                <a:tab pos="900113" algn="l"/>
              </a:tabLst>
            </a:pPr>
            <a:r>
              <a:rPr lang="tr-TR" b="1" dirty="0"/>
              <a:t>/  : </a:t>
            </a:r>
            <a:r>
              <a:rPr lang="tr-TR" dirty="0"/>
              <a:t>Pas</a:t>
            </a:r>
            <a:r>
              <a:rPr lang="tr-TR" dirty="0">
                <a:latin typeface="Calibri" pitchFamily="34" charset="0"/>
              </a:rPr>
              <a:t>ö</a:t>
            </a:r>
            <a:r>
              <a:rPr lang="tr-TR" dirty="0"/>
              <a:t>r</a:t>
            </a:r>
            <a:r>
              <a:rPr lang="tr-TR" dirty="0">
                <a:latin typeface="Calibri" pitchFamily="34" charset="0"/>
              </a:rPr>
              <a:t>ü</a:t>
            </a:r>
            <a:r>
              <a:rPr lang="tr-TR" dirty="0"/>
              <a:t>n topu file </a:t>
            </a:r>
            <a:r>
              <a:rPr lang="tr-TR" dirty="0">
                <a:latin typeface="Calibri" pitchFamily="34" charset="0"/>
              </a:rPr>
              <a:t>ü</a:t>
            </a:r>
            <a:r>
              <a:rPr lang="tr-TR" dirty="0"/>
              <a:t>zerinde yakalayamayacağı şekilde  y</a:t>
            </a:r>
            <a:r>
              <a:rPr lang="tr-TR" dirty="0">
                <a:latin typeface="Calibri" pitchFamily="34" charset="0"/>
              </a:rPr>
              <a:t>ü</a:t>
            </a:r>
            <a:r>
              <a:rPr lang="tr-TR" dirty="0"/>
              <a:t>ksek ve  hızlı gelerek karşı sahaya ge</a:t>
            </a:r>
            <a:r>
              <a:rPr lang="tr-TR" dirty="0">
                <a:latin typeface="Calibri" pitchFamily="34" charset="0"/>
              </a:rPr>
              <a:t>ç</a:t>
            </a:r>
            <a:r>
              <a:rPr lang="tr-TR" dirty="0"/>
              <a:t>en ve  rakibe  avantaj olan karşılama.</a:t>
            </a:r>
          </a:p>
          <a:p>
            <a:pPr eaLnBrk="0" hangingPunct="0">
              <a:tabLst>
                <a:tab pos="900113" algn="l"/>
              </a:tabLst>
            </a:pPr>
            <a:endParaRPr lang="tr-TR" dirty="0"/>
          </a:p>
          <a:p>
            <a:pPr algn="just" eaLnBrk="0" hangingPunct="0">
              <a:tabLst>
                <a:tab pos="900113" algn="l"/>
              </a:tabLst>
            </a:pPr>
            <a:r>
              <a:rPr lang="tr-TR" b="1" dirty="0"/>
              <a:t>=</a:t>
            </a:r>
            <a:r>
              <a:rPr lang="tr-TR" dirty="0"/>
              <a:t> : Rakibin attığı servisi karşılayamayarak sahaya d</a:t>
            </a:r>
            <a:r>
              <a:rPr lang="tr-TR" dirty="0">
                <a:latin typeface="Calibri" pitchFamily="34" charset="0"/>
              </a:rPr>
              <a:t>ü</a:t>
            </a:r>
            <a:r>
              <a:rPr lang="tr-TR" dirty="0"/>
              <a:t>şmesi ya da  karşılama yapan  oyuncudan sekerek </a:t>
            </a:r>
            <a:r>
              <a:rPr lang="tr-TR" dirty="0">
                <a:latin typeface="Calibri" pitchFamily="34" charset="0"/>
              </a:rPr>
              <a:t>ç</a:t>
            </a:r>
            <a:r>
              <a:rPr lang="tr-TR" dirty="0"/>
              <a:t>ıkarılamaması ve sayı verilmesi.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33</a:t>
            </a:fld>
            <a:endParaRPr lang="en-US"/>
          </a:p>
        </p:txBody>
      </p:sp>
      <p:pic>
        <p:nvPicPr>
          <p:cNvPr id="5" name="4 Resim"/>
          <p:cNvPicPr/>
          <p:nvPr/>
        </p:nvPicPr>
        <p:blipFill>
          <a:blip r:embed="rId2"/>
          <a:srcRect l="18524" t="20144" r="54435" b="22782"/>
          <a:stretch>
            <a:fillRect/>
          </a:stretch>
        </p:blipFill>
        <p:spPr bwMode="auto">
          <a:xfrm>
            <a:off x="1785918" y="1643050"/>
            <a:ext cx="6143668" cy="4500594"/>
          </a:xfrm>
          <a:prstGeom prst="rect">
            <a:avLst/>
          </a:prstGeom>
          <a:noFill/>
          <a:ln w="9525">
            <a:noFill/>
            <a:miter lim="800000"/>
            <a:headEnd/>
            <a:tailEnd/>
          </a:ln>
        </p:spPr>
      </p:pic>
      <p:sp>
        <p:nvSpPr>
          <p:cNvPr id="6" name="5 Metin kutusu"/>
          <p:cNvSpPr txBox="1"/>
          <p:nvPr/>
        </p:nvSpPr>
        <p:spPr>
          <a:xfrm>
            <a:off x="1464196" y="1266448"/>
            <a:ext cx="7423251" cy="523220"/>
          </a:xfrm>
          <a:prstGeom prst="rect">
            <a:avLst/>
          </a:prstGeom>
          <a:noFill/>
        </p:spPr>
        <p:txBody>
          <a:bodyPr wrap="none" rtlCol="0">
            <a:spAutoFit/>
          </a:bodyPr>
          <a:lstStyle/>
          <a:p>
            <a:r>
              <a:rPr lang="tr-TR" sz="2800" b="1" dirty="0"/>
              <a:t>SERVİS KARŞILAMA  DEĞERLENDİRMESİ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p:cNvPicPr/>
          <p:nvPr/>
        </p:nvPicPr>
        <p:blipFill>
          <a:blip r:embed="rId2"/>
          <a:srcRect l="34560" t="14388" r="35191" b="57075"/>
          <a:stretch>
            <a:fillRect/>
          </a:stretch>
        </p:blipFill>
        <p:spPr bwMode="auto">
          <a:xfrm>
            <a:off x="2261399" y="2106330"/>
            <a:ext cx="5286412" cy="3357586"/>
          </a:xfrm>
          <a:prstGeom prst="rect">
            <a:avLst/>
          </a:prstGeom>
          <a:noFill/>
          <a:ln w="9525">
            <a:noFill/>
            <a:miter lim="800000"/>
            <a:headEnd/>
            <a:tailEnd/>
          </a:ln>
        </p:spPr>
      </p:pic>
      <p:sp>
        <p:nvSpPr>
          <p:cNvPr id="6" name="5 Metin kutusu"/>
          <p:cNvSpPr txBox="1"/>
          <p:nvPr/>
        </p:nvSpPr>
        <p:spPr>
          <a:xfrm>
            <a:off x="2879756" y="1170373"/>
            <a:ext cx="4049698" cy="615553"/>
          </a:xfrm>
          <a:prstGeom prst="rect">
            <a:avLst/>
          </a:prstGeom>
          <a:noFill/>
        </p:spPr>
        <p:txBody>
          <a:bodyPr wrap="none" rtlCol="0">
            <a:spAutoFit/>
          </a:bodyPr>
          <a:lstStyle/>
          <a:p>
            <a:r>
              <a:rPr lang="tr-TR" sz="3400" b="1" dirty="0"/>
              <a:t>YARI SAHA BÖLGELER</a:t>
            </a:r>
          </a:p>
        </p:txBody>
      </p:sp>
      <p:sp>
        <p:nvSpPr>
          <p:cNvPr id="2" name="Metin kutusu 1"/>
          <p:cNvSpPr txBox="1"/>
          <p:nvPr/>
        </p:nvSpPr>
        <p:spPr>
          <a:xfrm>
            <a:off x="1308288" y="5445971"/>
            <a:ext cx="7712496" cy="369332"/>
          </a:xfrm>
          <a:prstGeom prst="rect">
            <a:avLst/>
          </a:prstGeom>
          <a:noFill/>
        </p:spPr>
        <p:txBody>
          <a:bodyPr wrap="none" rtlCol="0">
            <a:spAutoFit/>
          </a:bodyPr>
          <a:lstStyle/>
          <a:p>
            <a:r>
              <a:rPr lang="tr-TR" dirty="0"/>
              <a:t>Voleybol yarı sahası istatistiksel olarak en az 9 en fazla 36 parçaya ayrılır.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FFDADC4-4F19-4FA9-82B9-C4EFCC351F97}" type="slidenum">
              <a:rPr lang="en-US" smtClean="0"/>
              <a:pPr>
                <a:defRPr/>
              </a:pPr>
              <a:t>35</a:t>
            </a:fld>
            <a:endParaRPr lang="en-US"/>
          </a:p>
        </p:txBody>
      </p:sp>
      <p:sp>
        <p:nvSpPr>
          <p:cNvPr id="40963" name="Rectangle 1"/>
          <p:cNvSpPr>
            <a:spLocks noChangeArrowheads="1"/>
          </p:cNvSpPr>
          <p:nvPr/>
        </p:nvSpPr>
        <p:spPr bwMode="auto">
          <a:xfrm>
            <a:off x="1258888" y="385127"/>
            <a:ext cx="6300787"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oyuncusundan sekerek ya da  rakip sahada yere d</a:t>
            </a:r>
            <a:r>
              <a:rPr lang="tr-TR" dirty="0">
                <a:latin typeface="Calibri" pitchFamily="34" charset="0"/>
              </a:rPr>
              <a:t>ü</a:t>
            </a:r>
            <a:r>
              <a:rPr lang="tr-TR" dirty="0"/>
              <a:t>şerek sayı olan servis.</a:t>
            </a:r>
          </a:p>
          <a:p>
            <a:pPr algn="just" eaLnBrk="0" hangingPunct="0">
              <a:tabLst>
                <a:tab pos="900113" algn="l"/>
              </a:tabLst>
            </a:pPr>
            <a:endParaRPr lang="tr-TR" b="1" dirty="0"/>
          </a:p>
          <a:p>
            <a:pPr algn="just" eaLnBrk="0" hangingPunct="0">
              <a:lnSpc>
                <a:spcPct val="150000"/>
              </a:lnSpc>
              <a:tabLst>
                <a:tab pos="900113" algn="l"/>
              </a:tabLst>
            </a:pPr>
            <a:r>
              <a:rPr lang="tr-TR" b="1" dirty="0"/>
              <a:t>+ : </a:t>
            </a:r>
            <a:r>
              <a:rPr lang="tr-TR" dirty="0"/>
              <a:t>Rakibin karşılamayı fileden 3-4 m a</a:t>
            </a:r>
            <a:r>
              <a:rPr lang="tr-TR" dirty="0">
                <a:latin typeface="Calibri" pitchFamily="34" charset="0"/>
              </a:rPr>
              <a:t>ç</a:t>
            </a:r>
            <a:r>
              <a:rPr lang="tr-TR" dirty="0"/>
              <a:t>ığa aldığı  etkili servis.</a:t>
            </a:r>
          </a:p>
          <a:p>
            <a:pPr algn="just" eaLnBrk="0" hangingPunct="0">
              <a:lnSpc>
                <a:spcPct val="150000"/>
              </a:lnSpc>
              <a:tabLst>
                <a:tab pos="900113" algn="l"/>
              </a:tabLst>
            </a:pPr>
            <a:r>
              <a:rPr lang="tr-TR" dirty="0"/>
              <a:t>!  :  Rakibin karşılamayı 1-2 m açığa  aldığı etkisiz servis</a:t>
            </a:r>
          </a:p>
          <a:p>
            <a:pPr algn="just" eaLnBrk="0" hangingPunct="0">
              <a:tabLst>
                <a:tab pos="900113" algn="l"/>
              </a:tabLst>
            </a:pPr>
            <a:r>
              <a:rPr lang="tr-TR"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avantaj </a:t>
            </a:r>
            <a:r>
              <a:rPr lang="tr-TR" dirty="0" err="1"/>
              <a:t>olatrak</a:t>
            </a:r>
            <a:r>
              <a:rPr lang="tr-TR" dirty="0"/>
              <a:t>  g</a:t>
            </a:r>
            <a:r>
              <a:rPr lang="tr-TR" dirty="0">
                <a:latin typeface="Calibri" pitchFamily="34" charset="0"/>
              </a:rPr>
              <a:t>ö</a:t>
            </a:r>
            <a:r>
              <a:rPr lang="tr-TR" dirty="0"/>
              <a:t>nderdiği etkili servis.</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yata  auta gitmesi .Hatalı servis.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144FEBB-FCAD-4F5C-8795-3D51BD3BC7C0}" type="slidenum">
              <a:rPr lang="en-US" smtClean="0"/>
              <a:pPr>
                <a:defRPr/>
              </a:pPr>
              <a:t>36</a:t>
            </a:fld>
            <a:endParaRPr lang="en-US"/>
          </a:p>
        </p:txBody>
      </p:sp>
      <p:sp>
        <p:nvSpPr>
          <p:cNvPr id="38915" name="Rectangle 1"/>
          <p:cNvSpPr>
            <a:spLocks noChangeArrowheads="1"/>
          </p:cNvSpPr>
          <p:nvPr/>
        </p:nvSpPr>
        <p:spPr bwMode="auto">
          <a:xfrm>
            <a:off x="1259632" y="43340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A71209B-D3EB-426E-8FA4-231B5B88D864}" type="slidenum">
              <a:rPr lang="en-US" smtClean="0"/>
              <a:pPr>
                <a:defRPr/>
              </a:pPr>
              <a:t>37</a:t>
            </a:fld>
            <a:endParaRPr lang="en-US"/>
          </a:p>
        </p:txBody>
      </p:sp>
      <p:sp>
        <p:nvSpPr>
          <p:cNvPr id="39939" name="Rectangle 1"/>
          <p:cNvSpPr>
            <a:spLocks noChangeArrowheads="1"/>
          </p:cNvSpPr>
          <p:nvPr/>
        </p:nvSpPr>
        <p:spPr bwMode="auto">
          <a:xfrm>
            <a:off x="1187624" y="449952"/>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38</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387034305"/>
              </p:ext>
            </p:extLst>
          </p:nvPr>
        </p:nvGraphicFramePr>
        <p:xfrm>
          <a:off x="1524000" y="428606"/>
          <a:ext cx="7191404" cy="5572163"/>
        </p:xfrm>
        <a:graphic>
          <a:graphicData uri="http://schemas.openxmlformats.org/drawingml/2006/table">
            <a:tbl>
              <a:tblPr/>
              <a:tblGrid>
                <a:gridCol w="1027270">
                  <a:extLst>
                    <a:ext uri="{9D8B030D-6E8A-4147-A177-3AD203B41FA5}">
                      <a16:colId xmlns:a16="http://schemas.microsoft.com/office/drawing/2014/main" val="20000"/>
                    </a:ext>
                  </a:extLst>
                </a:gridCol>
                <a:gridCol w="1027270">
                  <a:extLst>
                    <a:ext uri="{9D8B030D-6E8A-4147-A177-3AD203B41FA5}">
                      <a16:colId xmlns:a16="http://schemas.microsoft.com/office/drawing/2014/main" val="20001"/>
                    </a:ext>
                  </a:extLst>
                </a:gridCol>
                <a:gridCol w="1027270">
                  <a:extLst>
                    <a:ext uri="{9D8B030D-6E8A-4147-A177-3AD203B41FA5}">
                      <a16:colId xmlns:a16="http://schemas.microsoft.com/office/drawing/2014/main" val="20002"/>
                    </a:ext>
                  </a:extLst>
                </a:gridCol>
                <a:gridCol w="1046310">
                  <a:extLst>
                    <a:ext uri="{9D8B030D-6E8A-4147-A177-3AD203B41FA5}">
                      <a16:colId xmlns:a16="http://schemas.microsoft.com/office/drawing/2014/main" val="20003"/>
                    </a:ext>
                  </a:extLst>
                </a:gridCol>
                <a:gridCol w="1008230">
                  <a:extLst>
                    <a:ext uri="{9D8B030D-6E8A-4147-A177-3AD203B41FA5}">
                      <a16:colId xmlns:a16="http://schemas.microsoft.com/office/drawing/2014/main" val="20004"/>
                    </a:ext>
                  </a:extLst>
                </a:gridCol>
                <a:gridCol w="1027270">
                  <a:extLst>
                    <a:ext uri="{9D8B030D-6E8A-4147-A177-3AD203B41FA5}">
                      <a16:colId xmlns:a16="http://schemas.microsoft.com/office/drawing/2014/main" val="20005"/>
                    </a:ext>
                  </a:extLst>
                </a:gridCol>
                <a:gridCol w="1027784">
                  <a:extLst>
                    <a:ext uri="{9D8B030D-6E8A-4147-A177-3AD203B41FA5}">
                      <a16:colId xmlns:a16="http://schemas.microsoft.com/office/drawing/2014/main" val="20006"/>
                    </a:ext>
                  </a:extLst>
                </a:gridCol>
              </a:tblGrid>
              <a:tr h="363998">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1580">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8685">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39</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263389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1619250" y="2328615"/>
            <a:ext cx="6481763" cy="1754326"/>
          </a:xfrm>
          <a:prstGeom prst="rect">
            <a:avLst/>
          </a:prstGeom>
          <a:noFill/>
          <a:ln w="9525">
            <a:noFill/>
            <a:miter lim="800000"/>
            <a:headEnd/>
            <a:tailEnd/>
          </a:ln>
        </p:spPr>
        <p:txBody>
          <a:bodyPr anchor="ctr">
            <a:spAutoFit/>
          </a:bodyPr>
          <a:lstStyle/>
          <a:p>
            <a:pPr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40</a:t>
            </a:fld>
            <a:endParaRPr lang="en-US"/>
          </a:p>
        </p:txBody>
      </p:sp>
      <p:sp>
        <p:nvSpPr>
          <p:cNvPr id="6" name="12 Metin kutusu"/>
          <p:cNvSpPr txBox="1"/>
          <p:nvPr/>
        </p:nvSpPr>
        <p:spPr>
          <a:xfrm>
            <a:off x="1115616" y="764704"/>
            <a:ext cx="8100392" cy="1169551"/>
          </a:xfrm>
          <a:prstGeom prst="rect">
            <a:avLst/>
          </a:prstGeom>
          <a:noFill/>
        </p:spPr>
        <p:txBody>
          <a:bodyPr wrap="square" rtlCol="0">
            <a:spAutoFit/>
          </a:bodyPr>
          <a:lstStyle/>
          <a:p>
            <a:r>
              <a:rPr lang="tr-TR" sz="1400" b="1" dirty="0"/>
              <a:t>Objektif Olasılık :  </a:t>
            </a:r>
            <a:r>
              <a:rPr lang="tr-TR" sz="1400" dirty="0"/>
              <a:t>Kişiden kişiye  göre değişmeyen , belirli bir olay için , belirli koşullar altında , herkes için aynı değeri olan olasılık türüdür.</a:t>
            </a:r>
          </a:p>
          <a:p>
            <a:endParaRPr lang="tr-TR" sz="1400" dirty="0"/>
          </a:p>
          <a:p>
            <a:r>
              <a:rPr lang="tr-TR" sz="1200" dirty="0"/>
              <a:t>Örnek : Pasör  çaprazı 5 maç boyunca  hiç paralele  vurmamıştır. Blokta paralel açılabilir. </a:t>
            </a:r>
          </a:p>
          <a:p>
            <a:endParaRPr lang="tr-TR" sz="1400" dirty="0"/>
          </a:p>
        </p:txBody>
      </p:sp>
      <p:sp>
        <p:nvSpPr>
          <p:cNvPr id="7" name="12 Metin kutusu"/>
          <p:cNvSpPr txBox="1"/>
          <p:nvPr/>
        </p:nvSpPr>
        <p:spPr>
          <a:xfrm>
            <a:off x="1043609" y="3985900"/>
            <a:ext cx="7920880" cy="1107996"/>
          </a:xfrm>
          <a:prstGeom prst="rect">
            <a:avLst/>
          </a:prstGeom>
          <a:noFill/>
        </p:spPr>
        <p:txBody>
          <a:bodyPr wrap="square" rtlCol="0">
            <a:spAutoFit/>
          </a:bodyPr>
          <a:lstStyle/>
          <a:p>
            <a:r>
              <a:rPr lang="tr-TR" sz="1400" b="1" dirty="0"/>
              <a:t>Koşullu Olasılık : </a:t>
            </a:r>
            <a:r>
              <a:rPr lang="tr-TR" sz="1400" dirty="0"/>
              <a:t>A olayının kesinlikle meydana gelmesi durumunda B olayının da meydana gelmiş olma olasılığına koşullu olasılık denir.</a:t>
            </a:r>
          </a:p>
          <a:p>
            <a:endParaRPr lang="tr-TR" sz="1400" dirty="0"/>
          </a:p>
          <a:p>
            <a:r>
              <a:rPr lang="tr-TR" sz="1200" dirty="0"/>
              <a:t>Örnek : Pasör  1  numaralı bölgeden gelen manşetleri sadece 4  numaraya pas atmış. Eğer 1 ‘e  servis atarsak 4’ pas atacaktır.</a:t>
            </a:r>
          </a:p>
        </p:txBody>
      </p:sp>
      <p:sp>
        <p:nvSpPr>
          <p:cNvPr id="8" name="12 Metin kutusu"/>
          <p:cNvSpPr txBox="1"/>
          <p:nvPr/>
        </p:nvSpPr>
        <p:spPr>
          <a:xfrm>
            <a:off x="1115616" y="2329716"/>
            <a:ext cx="8100392" cy="954107"/>
          </a:xfrm>
          <a:prstGeom prst="rect">
            <a:avLst/>
          </a:prstGeom>
          <a:noFill/>
        </p:spPr>
        <p:txBody>
          <a:bodyPr wrap="square" rtlCol="0">
            <a:spAutoFit/>
          </a:bodyPr>
          <a:lstStyle/>
          <a:p>
            <a:r>
              <a:rPr lang="tr-TR" sz="1400" b="1" dirty="0" err="1"/>
              <a:t>Subjektif</a:t>
            </a:r>
            <a:r>
              <a:rPr lang="tr-TR" sz="1400" b="1" dirty="0"/>
              <a:t> (Öznel) Olasılık :  </a:t>
            </a:r>
            <a:r>
              <a:rPr lang="tr-TR" sz="1400" dirty="0"/>
              <a:t>Kişisel yargı ve  akıl yürütmeye dayanır. </a:t>
            </a:r>
            <a:r>
              <a:rPr lang="tr-TR" sz="1400" dirty="0" err="1"/>
              <a:t>Subjektif</a:t>
            </a:r>
            <a:r>
              <a:rPr lang="tr-TR" sz="1400" dirty="0"/>
              <a:t> (Öznel ) olasılıkta, olasılık  bir bireyin olmasını beklediği sonuca dayanır.</a:t>
            </a:r>
          </a:p>
          <a:p>
            <a:endParaRPr lang="tr-TR" sz="1400" dirty="0"/>
          </a:p>
          <a:p>
            <a:r>
              <a:rPr lang="tr-TR" sz="1400" dirty="0" err="1"/>
              <a:t>Örnek:</a:t>
            </a:r>
            <a:r>
              <a:rPr lang="tr-TR" sz="1200" dirty="0" err="1"/>
              <a:t>Pasör</a:t>
            </a:r>
            <a:r>
              <a:rPr lang="tr-TR" sz="1200" dirty="0"/>
              <a:t> maç/set bitirme  topunu  en iyi smaçörüne  atacaktır.</a:t>
            </a:r>
          </a:p>
        </p:txBody>
      </p:sp>
    </p:spTree>
    <p:extLst>
      <p:ext uri="{BB962C8B-B14F-4D97-AF65-F5344CB8AC3E}">
        <p14:creationId xmlns:p14="http://schemas.microsoft.com/office/powerpoint/2010/main" val="120760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41</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1043608" y="2636912"/>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dirty="0"/>
              <a:t>Rakip tarafından kullanılan servisin karşılanıp , sayıya </a:t>
            </a:r>
            <a:r>
              <a:rPr lang="tr-TR" dirty="0" err="1"/>
              <a:t>çevirilip</a:t>
            </a:r>
            <a:r>
              <a:rPr lang="tr-TR" dirty="0"/>
              <a:t> ,   servis atma  hakkının kazanılması</a:t>
            </a:r>
          </a:p>
        </p:txBody>
      </p:sp>
      <p:sp>
        <p:nvSpPr>
          <p:cNvPr id="7" name="12 Metin kutusu"/>
          <p:cNvSpPr txBox="1"/>
          <p:nvPr/>
        </p:nvSpPr>
        <p:spPr>
          <a:xfrm>
            <a:off x="1043609" y="3622015"/>
            <a:ext cx="7920880" cy="923330"/>
          </a:xfrm>
          <a:prstGeom prst="rect">
            <a:avLst/>
          </a:prstGeom>
          <a:noFill/>
        </p:spPr>
        <p:txBody>
          <a:bodyPr wrap="square" rtlCol="0">
            <a:spAutoFit/>
          </a:bodyPr>
          <a:lstStyle/>
          <a:p>
            <a:r>
              <a:rPr lang="tr-TR" b="1" dirty="0"/>
              <a:t>Break Point: </a:t>
            </a:r>
            <a:r>
              <a:rPr lang="tr-TR" dirty="0"/>
              <a:t>Oyunun  servis attığımız bölümünde  kazanılan sayılar. (Direkt servis sayısı , Rakip hücum hatası, rakibin hücumuna  blok yapmak ya da  rakibin atağına defans  yapıp sayıya çevirmek şeklinde  olabilir) </a:t>
            </a:r>
          </a:p>
        </p:txBody>
      </p:sp>
    </p:spTree>
    <p:extLst>
      <p:ext uri="{BB962C8B-B14F-4D97-AF65-F5344CB8AC3E}">
        <p14:creationId xmlns:p14="http://schemas.microsoft.com/office/powerpoint/2010/main" val="1765399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42</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4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084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43</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89038"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Verimlilik oranları</a:t>
            </a: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Oyuncu Detayı</a:t>
            </a: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Takım toplamı</a:t>
            </a: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Semboller </a:t>
            </a: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000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44</a:t>
            </a:fld>
            <a:endParaRPr lang="en-US"/>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4" r="15046" b="9007"/>
          <a:stretch/>
        </p:blipFill>
        <p:spPr bwMode="auto">
          <a:xfrm>
            <a:off x="1043608" y="27384"/>
            <a:ext cx="81003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222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3F898F28-9B48-4BF5-9748-783B6B63695C}" type="slidenum">
              <a:rPr lang="en-US" smtClean="0"/>
              <a:pPr>
                <a:defRPr/>
              </a:pPr>
              <a:t>45</a:t>
            </a:fld>
            <a:endParaRPr lang="en-US"/>
          </a:p>
        </p:txBody>
      </p:sp>
      <p:sp>
        <p:nvSpPr>
          <p:cNvPr id="5" name="4 Dikdörtgen"/>
          <p:cNvSpPr/>
          <p:nvPr/>
        </p:nvSpPr>
        <p:spPr>
          <a:xfrm>
            <a:off x="2339752" y="2852936"/>
            <a:ext cx="5378396" cy="923330"/>
          </a:xfrm>
          <a:prstGeom prst="rect">
            <a:avLst/>
          </a:prstGeom>
          <a:noFill/>
        </p:spPr>
        <p:txBody>
          <a:bodyPr wrap="none">
            <a:spAutoFit/>
          </a:bodyPr>
          <a:lstStyle/>
          <a:p>
            <a:pPr algn="ctr">
              <a:defRPr/>
            </a:pPr>
            <a:r>
              <a:rPr lang="tr-T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TEŞEKKÜRLER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692275" y="1785926"/>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1331913" y="620713"/>
            <a:ext cx="6732587" cy="584200"/>
          </a:xfrm>
          <a:prstGeom prst="rect">
            <a:avLst/>
          </a:prstGeom>
          <a:noFill/>
          <a:ln w="9525">
            <a:noFill/>
            <a:miter lim="800000"/>
            <a:headEnd/>
            <a:tailEnd/>
          </a:ln>
        </p:spPr>
        <p:txBody>
          <a:bodyPr>
            <a:spAutoFit/>
          </a:bodyPr>
          <a:lstStyle/>
          <a:p>
            <a:r>
              <a:rPr lang="tr-TR" sz="3200" b="1"/>
              <a:t>MAÇ ANALİZİNİN HEDEFLERİ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1547813" y="404813"/>
            <a:ext cx="3730625" cy="584200"/>
          </a:xfrm>
          <a:prstGeom prst="rect">
            <a:avLst/>
          </a:prstGeom>
          <a:noFill/>
          <a:ln w="9525">
            <a:noFill/>
            <a:miter lim="800000"/>
            <a:headEnd/>
            <a:tailEnd/>
          </a:ln>
        </p:spPr>
        <p:txBody>
          <a:bodyPr wrap="none">
            <a:spAutoFit/>
          </a:bodyPr>
          <a:lstStyle/>
          <a:p>
            <a:r>
              <a:rPr lang="tr-TR" sz="3200" b="1"/>
              <a:t>Performans Tanısı</a:t>
            </a:r>
            <a:endParaRPr lang="tr-TR" sz="3200"/>
          </a:p>
        </p:txBody>
      </p:sp>
      <p:sp>
        <p:nvSpPr>
          <p:cNvPr id="2" name="Metin kutusu 1"/>
          <p:cNvSpPr txBox="1"/>
          <p:nvPr/>
        </p:nvSpPr>
        <p:spPr>
          <a:xfrm>
            <a:off x="2411760" y="263691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Ferdinand  </a:t>
            </a:r>
            <a:r>
              <a:rPr lang="tr-TR" sz="2000" dirty="0" err="1"/>
              <a:t>Drucker</a:t>
            </a:r>
            <a:endParaRPr lang="tr-TR" sz="2000" dirty="0"/>
          </a:p>
          <a:p>
            <a:endParaRPr lang="tr-T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1187450" y="1052513"/>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404813"/>
            <a:ext cx="3730625" cy="584200"/>
          </a:xfrm>
          <a:prstGeom prst="rect">
            <a:avLst/>
          </a:prstGeom>
          <a:noFill/>
          <a:ln w="9525">
            <a:noFill/>
            <a:miter lim="800000"/>
            <a:headEnd/>
            <a:tailEnd/>
          </a:ln>
        </p:spPr>
        <p:txBody>
          <a:bodyPr wrap="none">
            <a:spAutoFit/>
          </a:bodyPr>
          <a:lstStyle/>
          <a:p>
            <a:r>
              <a:rPr lang="tr-TR" sz="3200" b="1"/>
              <a:t>Performans Tanısı</a:t>
            </a:r>
            <a:endParaRPr lang="tr-TR" sz="3200"/>
          </a:p>
        </p:txBody>
      </p:sp>
    </p:spTree>
    <p:extLst>
      <p:ext uri="{BB962C8B-B14F-4D97-AF65-F5344CB8AC3E}">
        <p14:creationId xmlns:p14="http://schemas.microsoft.com/office/powerpoint/2010/main" val="379333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1643042" y="257174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Maç analizleriyle </a:t>
            </a:r>
            <a:r>
              <a:rPr lang="tr-TR" dirty="0">
                <a:solidFill>
                  <a:srgbClr val="FF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200"/>
          </a:xfrm>
          <a:prstGeom prst="rect">
            <a:avLst/>
          </a:prstGeom>
          <a:noFill/>
          <a:ln w="9525">
            <a:noFill/>
            <a:miter lim="800000"/>
            <a:headEnd/>
            <a:tailEnd/>
          </a:ln>
        </p:spPr>
        <p:txBody>
          <a:bodyPr>
            <a:spAutoFit/>
          </a:bodyPr>
          <a:lstStyle/>
          <a:p>
            <a:r>
              <a:rPr lang="tr-TR" sz="3200" b="1"/>
              <a:t>Oyun  Analiz Yöntemleri</a:t>
            </a:r>
            <a:endParaRPr lang="tr-TR" sz="32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C5CB8ABFAEE764594C61AB7267324960400FC796B3B1D425B47B2BA3D040986AFEA" ma:contentTypeVersion="27" ma:contentTypeDescription="Create a new document." ma:contentTypeScope="" ma:versionID="d366876c568e12d0263d71351010df65"/>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8FFC0A9-9458-462D-A924-4B51A32D7E4F}">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7C2CC749-C87A-4F2F-8DD6-489F07B4DAE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64AA749-EE10-4768-96AB-AD580E76D4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1836</Words>
  <Application>Microsoft Office PowerPoint</Application>
  <PresentationFormat>Ekran Gösterisi (4:3)</PresentationFormat>
  <Paragraphs>297</Paragraphs>
  <Slides>45</Slides>
  <Notes>9</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45</vt:i4>
      </vt:variant>
    </vt:vector>
  </HeadingPairs>
  <TitlesOfParts>
    <vt:vector size="53" baseType="lpstr">
      <vt:lpstr>Arial</vt:lpstr>
      <vt:lpstr>Arial Black</vt:lpstr>
      <vt:lpstr>Calibri</vt:lpstr>
      <vt:lpstr>Gill Sans MT</vt:lpstr>
      <vt:lpstr>Verdana</vt:lpstr>
      <vt:lpstr>Wingdings 2</vt:lpstr>
      <vt:lpstr>TrainingPresentation</vt:lpstr>
      <vt:lpstr>Microsoft Excel 97-2003 Worksheet</vt:lpstr>
      <vt:lpstr>MÜSABAKA  VE ANTRENMAN ANALİZİ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2010-06-22T07:04:03Z</dcterms:created>
  <dcterms:modified xsi:type="dcterms:W3CDTF">2022-06-18T08:45:35Z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