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5"/>
  </p:notesMasterIdLst>
  <p:sldIdLst>
    <p:sldId id="437" r:id="rId3"/>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35" r:id="rId24"/>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p:cViewPr varScale="1">
        <p:scale>
          <a:sx n="112" d="100"/>
          <a:sy n="112" d="100"/>
        </p:scale>
        <p:origin x="1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13494503-964A-4E19-B373-A8795B06C3BF}" type="presOf" srcId="{60734123-9455-4623-9A6B-3917B8F49423}" destId="{4D83D379-BABF-48A6-A64B-9F8571DAB907}"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34F0AC3B-A827-43D7-B3DA-5C50CCFB001D}" type="presOf" srcId="{35FE327C-1D8B-4087-910F-5E835F69BE60}" destId="{AEBFE197-EE31-4F6C-BF2B-7979A314E430}" srcOrd="0" destOrd="0" presId="urn:microsoft.com/office/officeart/2005/8/layout/pyramid2"/>
    <dgm:cxn modelId="{ECF3033F-622D-49CD-9021-3FA22EDAF378}" type="presOf" srcId="{B860C2CE-746B-4DC4-97B2-3826D2823FC5}" destId="{399CB0CD-6545-4D42-9D1B-2556CB013A76}" srcOrd="0" destOrd="0" presId="urn:microsoft.com/office/officeart/2005/8/layout/pyramid2"/>
    <dgm:cxn modelId="{6D017847-2003-4434-9B76-D97BAF6BC232}" type="presOf" srcId="{9FDF4664-0215-489D-A81F-FC201E7F1188}" destId="{8BDB1D39-13E3-406B-95EF-F5D628748E60}" srcOrd="0" destOrd="0" presId="urn:microsoft.com/office/officeart/2005/8/layout/pyramid2"/>
    <dgm:cxn modelId="{885BC47A-4AF7-4A10-9BA5-F0C9134C8129}" type="presOf" srcId="{A2E17501-C891-48DC-BDA9-DE76D71B4011}" destId="{F311D565-B5AB-4176-BF8A-6D3D603222F5}"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578A89BB-D90D-4A4F-B7E4-DD12614E602E}" type="presOf" srcId="{3804BE81-1E94-4716-BAFD-A5B51D18C44F}" destId="{FC6DB5AD-3995-4B5A-9C97-153959A1306F}" srcOrd="0" destOrd="0" presId="urn:microsoft.com/office/officeart/2005/8/layout/pyramid2"/>
    <dgm:cxn modelId="{720492BB-B179-43CB-99FD-A652E063A279}" type="presOf" srcId="{9528B432-96A8-46C9-BC4F-E79F56424549}" destId="{4076FE7B-32BB-431D-9838-218044A4A824}"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07A99997-27AD-488B-9AD6-A598DD7443B3}" type="presParOf" srcId="{F311D565-B5AB-4176-BF8A-6D3D603222F5}" destId="{3942BB34-D32F-47BD-9E8A-0E92D730E985}" srcOrd="0" destOrd="0" presId="urn:microsoft.com/office/officeart/2005/8/layout/pyramid2"/>
    <dgm:cxn modelId="{5AB2753A-B163-4667-A451-DF6700D63A05}" type="presParOf" srcId="{F311D565-B5AB-4176-BF8A-6D3D603222F5}" destId="{733BD24B-1337-49FA-8713-3055A0717E3F}" srcOrd="1" destOrd="0" presId="urn:microsoft.com/office/officeart/2005/8/layout/pyramid2"/>
    <dgm:cxn modelId="{9315B957-FE37-4D8A-A10F-6384D6B0F944}" type="presParOf" srcId="{733BD24B-1337-49FA-8713-3055A0717E3F}" destId="{4D83D379-BABF-48A6-A64B-9F8571DAB907}" srcOrd="0" destOrd="0" presId="urn:microsoft.com/office/officeart/2005/8/layout/pyramid2"/>
    <dgm:cxn modelId="{AF7DD131-3B98-430D-A615-1F113708993C}" type="presParOf" srcId="{733BD24B-1337-49FA-8713-3055A0717E3F}" destId="{D2BED64C-5FD2-4096-A12F-7F393FF1C488}" srcOrd="1" destOrd="0" presId="urn:microsoft.com/office/officeart/2005/8/layout/pyramid2"/>
    <dgm:cxn modelId="{F5BAE7D4-72E2-4217-9AE4-A1098007937B}" type="presParOf" srcId="{733BD24B-1337-49FA-8713-3055A0717E3F}" destId="{FC6DB5AD-3995-4B5A-9C97-153959A1306F}" srcOrd="2" destOrd="0" presId="urn:microsoft.com/office/officeart/2005/8/layout/pyramid2"/>
    <dgm:cxn modelId="{830C90C4-CAAE-40AD-8CA9-CC49B4161597}" type="presParOf" srcId="{733BD24B-1337-49FA-8713-3055A0717E3F}" destId="{B80C6685-AD11-4713-BF78-D6FBF8660B67}" srcOrd="3" destOrd="0" presId="urn:microsoft.com/office/officeart/2005/8/layout/pyramid2"/>
    <dgm:cxn modelId="{F1B29A5F-4FD9-4D68-8999-75B16C3CB8D8}" type="presParOf" srcId="{733BD24B-1337-49FA-8713-3055A0717E3F}" destId="{AEBFE197-EE31-4F6C-BF2B-7979A314E430}" srcOrd="4" destOrd="0" presId="urn:microsoft.com/office/officeart/2005/8/layout/pyramid2"/>
    <dgm:cxn modelId="{CCA5E99C-8AA8-46F0-8CD1-251D5E959371}" type="presParOf" srcId="{733BD24B-1337-49FA-8713-3055A0717E3F}" destId="{3ACE2BD0-9634-4BFC-8C9D-464721BECD83}" srcOrd="5" destOrd="0" presId="urn:microsoft.com/office/officeart/2005/8/layout/pyramid2"/>
    <dgm:cxn modelId="{097CAEA4-AEA4-4F08-BFB0-10BA99C65D82}" type="presParOf" srcId="{733BD24B-1337-49FA-8713-3055A0717E3F}" destId="{4076FE7B-32BB-431D-9838-218044A4A824}" srcOrd="6" destOrd="0" presId="urn:microsoft.com/office/officeart/2005/8/layout/pyramid2"/>
    <dgm:cxn modelId="{1D209A13-874B-460D-BDE7-2AA02EE21A19}" type="presParOf" srcId="{733BD24B-1337-49FA-8713-3055A0717E3F}" destId="{2656C407-F7AA-4F42-8F0B-172C269F6FC2}" srcOrd="7" destOrd="0" presId="urn:microsoft.com/office/officeart/2005/8/layout/pyramid2"/>
    <dgm:cxn modelId="{CA43ED41-BA0E-49FE-BBD0-73F8C0D09F82}" type="presParOf" srcId="{733BD24B-1337-49FA-8713-3055A0717E3F}" destId="{8BDB1D39-13E3-406B-95EF-F5D628748E60}" srcOrd="8" destOrd="0" presId="urn:microsoft.com/office/officeart/2005/8/layout/pyramid2"/>
    <dgm:cxn modelId="{E4A0BD19-798E-45C6-80F7-5E32078DBE64}" type="presParOf" srcId="{733BD24B-1337-49FA-8713-3055A0717E3F}" destId="{9AE197B4-074F-4C53-A8BA-86C7BD37D3D8}" srcOrd="9" destOrd="0" presId="urn:microsoft.com/office/officeart/2005/8/layout/pyramid2"/>
    <dgm:cxn modelId="{F1392A06-142F-41FA-9285-A4A891EE145E}" type="presParOf" srcId="{733BD24B-1337-49FA-8713-3055A0717E3F}" destId="{399CB0CD-6545-4D42-9D1B-2556CB013A76}" srcOrd="10" destOrd="0" presId="urn:microsoft.com/office/officeart/2005/8/layout/pyramid2"/>
    <dgm:cxn modelId="{E0FF19FD-42A7-4211-9EEE-EFDBD8998BA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EDF4-543E-4D81-B6C4-746F1E1FC9F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104D94E0-3D50-4CE6-B402-A2DD351EFB76}">
      <dgm:prSet phldrT="[Metin]"/>
      <dgm:spPr/>
      <dgm:t>
        <a:bodyPr/>
        <a:lstStyle/>
        <a:p>
          <a:r>
            <a:rPr lang="tr-TR" dirty="0"/>
            <a:t>Eğitsel Oyunlar</a:t>
          </a:r>
        </a:p>
      </dgm:t>
    </dgm:pt>
    <dgm:pt modelId="{FF021B6D-6960-4141-8A0D-56A7509FAADD}" type="parTrans" cxnId="{D0436A30-5811-403A-BA63-88FE3DF74890}">
      <dgm:prSet/>
      <dgm:spPr/>
      <dgm:t>
        <a:bodyPr/>
        <a:lstStyle/>
        <a:p>
          <a:endParaRPr lang="tr-TR"/>
        </a:p>
      </dgm:t>
    </dgm:pt>
    <dgm:pt modelId="{9BFA19D7-0B4F-44E6-8456-6233F599F08B}" type="sibTrans" cxnId="{D0436A30-5811-403A-BA63-88FE3DF74890}">
      <dgm:prSet/>
      <dgm:spPr/>
      <dgm:t>
        <a:bodyPr/>
        <a:lstStyle/>
        <a:p>
          <a:endParaRPr lang="tr-TR"/>
        </a:p>
      </dgm:t>
    </dgm:pt>
    <dgm:pt modelId="{7938714E-86E7-4BDF-A37E-A726D7A5BB4C}">
      <dgm:prSet phldrT="[Metin]"/>
      <dgm:spPr/>
      <dgm:t>
        <a:bodyPr/>
        <a:lstStyle/>
        <a:p>
          <a:r>
            <a:rPr lang="tr-TR" dirty="0"/>
            <a:t>Yaş Gruplarına Göre</a:t>
          </a:r>
        </a:p>
      </dgm:t>
    </dgm:pt>
    <dgm:pt modelId="{F60FCCB8-7CAB-4E7B-A733-BC35AA7C5210}" type="parTrans" cxnId="{C6F402CD-5262-4CD1-BB57-FC67A61FED61}">
      <dgm:prSet/>
      <dgm:spPr/>
      <dgm:t>
        <a:bodyPr/>
        <a:lstStyle/>
        <a:p>
          <a:endParaRPr lang="tr-TR"/>
        </a:p>
      </dgm:t>
    </dgm:pt>
    <dgm:pt modelId="{71780431-D709-4273-A57F-7A131B159861}" type="sibTrans" cxnId="{C6F402CD-5262-4CD1-BB57-FC67A61FED61}">
      <dgm:prSet/>
      <dgm:spPr/>
      <dgm:t>
        <a:bodyPr/>
        <a:lstStyle/>
        <a:p>
          <a:endParaRPr lang="tr-TR"/>
        </a:p>
      </dgm:t>
    </dgm:pt>
    <dgm:pt modelId="{29484843-94F3-473B-AFAB-3F26101DF86E}">
      <dgm:prSet phldrT="[Metin]"/>
      <dgm:spPr/>
      <dgm:t>
        <a:bodyPr/>
        <a:lstStyle/>
        <a:p>
          <a:r>
            <a:rPr lang="tr-TR" dirty="0"/>
            <a:t>Oyun Alanlarına Göre</a:t>
          </a:r>
        </a:p>
      </dgm:t>
    </dgm:pt>
    <dgm:pt modelId="{579BDF70-550A-4434-92C9-7195EE04014F}" type="parTrans" cxnId="{A58F82B7-C4DC-4392-9510-699E8A8AEA80}">
      <dgm:prSet/>
      <dgm:spPr/>
      <dgm:t>
        <a:bodyPr/>
        <a:lstStyle/>
        <a:p>
          <a:endParaRPr lang="tr-TR"/>
        </a:p>
      </dgm:t>
    </dgm:pt>
    <dgm:pt modelId="{C3CB4FB6-69F3-46C1-83C1-D961DEDD61C8}" type="sibTrans" cxnId="{A58F82B7-C4DC-4392-9510-699E8A8AEA80}">
      <dgm:prSet/>
      <dgm:spPr/>
      <dgm:t>
        <a:bodyPr/>
        <a:lstStyle/>
        <a:p>
          <a:endParaRPr lang="tr-TR"/>
        </a:p>
      </dgm:t>
    </dgm:pt>
    <dgm:pt modelId="{AA22D7D6-A761-4BAE-B6E0-35CE8AB96F1D}">
      <dgm:prSet phldrT="[Metin]"/>
      <dgm:spPr/>
      <dgm:t>
        <a:bodyPr/>
        <a:lstStyle/>
        <a:p>
          <a:r>
            <a:rPr lang="tr-TR" dirty="0"/>
            <a:t>Oynanma Düzenlerine Göre</a:t>
          </a:r>
        </a:p>
      </dgm:t>
    </dgm:pt>
    <dgm:pt modelId="{7A213275-2B2B-45D9-B964-CCFE440C7196}" type="parTrans" cxnId="{31A6B83F-904C-4895-947C-F3A22C6F3B58}">
      <dgm:prSet/>
      <dgm:spPr/>
      <dgm:t>
        <a:bodyPr/>
        <a:lstStyle/>
        <a:p>
          <a:endParaRPr lang="tr-TR"/>
        </a:p>
      </dgm:t>
    </dgm:pt>
    <dgm:pt modelId="{F7DCA217-46AF-4E57-A63F-EC327D1EE06B}" type="sibTrans" cxnId="{31A6B83F-904C-4895-947C-F3A22C6F3B58}">
      <dgm:prSet/>
      <dgm:spPr/>
      <dgm:t>
        <a:bodyPr/>
        <a:lstStyle/>
        <a:p>
          <a:endParaRPr lang="tr-TR"/>
        </a:p>
      </dgm:t>
    </dgm:pt>
    <dgm:pt modelId="{B7F66DFB-2B07-48FA-A053-41639A63B5FC}">
      <dgm:prSet/>
      <dgm:spPr/>
      <dgm:t>
        <a:bodyPr/>
        <a:lstStyle/>
        <a:p>
          <a:r>
            <a:rPr lang="tr-TR" dirty="0"/>
            <a:t>Oyuncu Sayılarına Göre</a:t>
          </a:r>
        </a:p>
      </dgm:t>
    </dgm:pt>
    <dgm:pt modelId="{4DE49F80-F88F-4570-B7B1-35208D7D5C55}" type="parTrans" cxnId="{83A6908F-70B1-4C2F-8710-F43894C73584}">
      <dgm:prSet/>
      <dgm:spPr/>
      <dgm:t>
        <a:bodyPr/>
        <a:lstStyle/>
        <a:p>
          <a:endParaRPr lang="tr-TR"/>
        </a:p>
      </dgm:t>
    </dgm:pt>
    <dgm:pt modelId="{21BE9B4C-D6A0-4CF6-B053-FAE7DB2CB67D}" type="sibTrans" cxnId="{83A6908F-70B1-4C2F-8710-F43894C73584}">
      <dgm:prSet/>
      <dgm:spPr/>
      <dgm:t>
        <a:bodyPr/>
        <a:lstStyle/>
        <a:p>
          <a:endParaRPr lang="tr-TR"/>
        </a:p>
      </dgm:t>
    </dgm:pt>
    <dgm:pt modelId="{F8B30EA4-B1E7-45E3-B862-EFEF36CE8074}">
      <dgm:prSet/>
      <dgm:spPr/>
      <dgm:t>
        <a:bodyPr/>
        <a:lstStyle/>
        <a:p>
          <a:r>
            <a:rPr lang="tr-TR" dirty="0"/>
            <a:t>Araç-Gereçlere Göre</a:t>
          </a:r>
        </a:p>
      </dgm:t>
    </dgm:pt>
    <dgm:pt modelId="{03273C0C-5072-42BD-BB37-4E43643351A0}" type="parTrans" cxnId="{D7F851C3-AED9-416F-B4C3-5CA4B0A4DAF9}">
      <dgm:prSet/>
      <dgm:spPr/>
      <dgm:t>
        <a:bodyPr/>
        <a:lstStyle/>
        <a:p>
          <a:endParaRPr lang="tr-TR"/>
        </a:p>
      </dgm:t>
    </dgm:pt>
    <dgm:pt modelId="{C89A6DE6-9024-4EA1-BCF1-104498120DFB}" type="sibTrans" cxnId="{D7F851C3-AED9-416F-B4C3-5CA4B0A4DAF9}">
      <dgm:prSet/>
      <dgm:spPr/>
      <dgm:t>
        <a:bodyPr/>
        <a:lstStyle/>
        <a:p>
          <a:endParaRPr lang="tr-TR"/>
        </a:p>
      </dgm:t>
    </dgm:pt>
    <dgm:pt modelId="{5A303203-1508-442E-93C3-B0C62DDD86D2}">
      <dgm:prSet/>
      <dgm:spPr/>
      <dgm:t>
        <a:bodyPr/>
        <a:lstStyle/>
        <a:p>
          <a:r>
            <a:rPr lang="tr-TR" dirty="0"/>
            <a:t>Amaçlarına Göre</a:t>
          </a:r>
        </a:p>
      </dgm:t>
    </dgm:pt>
    <dgm:pt modelId="{ECDC9149-4992-4BAD-A8D9-8CD255D59240}" type="parTrans" cxnId="{0DAF2729-260F-4383-B3DF-147E7B259700}">
      <dgm:prSet/>
      <dgm:spPr/>
      <dgm:t>
        <a:bodyPr/>
        <a:lstStyle/>
        <a:p>
          <a:endParaRPr lang="tr-TR"/>
        </a:p>
      </dgm:t>
    </dgm:pt>
    <dgm:pt modelId="{DBEDF5E2-ECCA-4201-A488-661824FC2F97}" type="sibTrans" cxnId="{0DAF2729-260F-4383-B3DF-147E7B259700}">
      <dgm:prSet/>
      <dgm:spPr/>
      <dgm:t>
        <a:bodyPr/>
        <a:lstStyle/>
        <a:p>
          <a:endParaRPr lang="tr-TR"/>
        </a:p>
      </dgm:t>
    </dgm:pt>
    <dgm:pt modelId="{89E414A7-4B48-4B2F-AB2A-DC724AC528FF}">
      <dgm:prSet/>
      <dgm:spPr/>
      <dgm:t>
        <a:bodyPr/>
        <a:lstStyle/>
        <a:p>
          <a:pPr algn="just"/>
          <a:r>
            <a:rPr lang="tr-TR" dirty="0"/>
            <a:t>*Okul öncesi</a:t>
          </a:r>
        </a:p>
        <a:p>
          <a:pPr algn="just"/>
          <a:r>
            <a:rPr lang="tr-TR" dirty="0"/>
            <a:t>*İlkokul</a:t>
          </a:r>
        </a:p>
        <a:p>
          <a:pPr algn="just"/>
          <a:r>
            <a:rPr lang="tr-TR" dirty="0"/>
            <a:t>*Ortaokul</a:t>
          </a:r>
        </a:p>
      </dgm:t>
    </dgm:pt>
    <dgm:pt modelId="{EDA2C80E-8520-4E3B-9466-BA00C4C3BB47}" type="parTrans" cxnId="{9D15ED5C-193C-4A0D-88D5-7A3864434DCE}">
      <dgm:prSet/>
      <dgm:spPr/>
      <dgm:t>
        <a:bodyPr/>
        <a:lstStyle/>
        <a:p>
          <a:endParaRPr lang="tr-TR"/>
        </a:p>
      </dgm:t>
    </dgm:pt>
    <dgm:pt modelId="{4CAE2341-939A-4620-8C2B-A970A4A08884}" type="sibTrans" cxnId="{9D15ED5C-193C-4A0D-88D5-7A3864434DCE}">
      <dgm:prSet/>
      <dgm:spPr/>
      <dgm:t>
        <a:bodyPr/>
        <a:lstStyle/>
        <a:p>
          <a:endParaRPr lang="tr-TR"/>
        </a:p>
      </dgm:t>
    </dgm:pt>
    <dgm:pt modelId="{CDFB2853-D46B-47D6-94BE-1E799E768200}">
      <dgm:prSet/>
      <dgm:spPr/>
      <dgm:t>
        <a:bodyPr/>
        <a:lstStyle/>
        <a:p>
          <a:pPr algn="just"/>
          <a:r>
            <a:rPr lang="tr-TR" dirty="0"/>
            <a:t>*Sınıf</a:t>
          </a:r>
        </a:p>
        <a:p>
          <a:pPr algn="just"/>
          <a:r>
            <a:rPr lang="tr-TR" dirty="0"/>
            <a:t>*Salon</a:t>
          </a:r>
        </a:p>
        <a:p>
          <a:pPr algn="just"/>
          <a:r>
            <a:rPr lang="tr-TR" dirty="0"/>
            <a:t>*Bahçe</a:t>
          </a:r>
        </a:p>
        <a:p>
          <a:pPr algn="just"/>
          <a:r>
            <a:rPr lang="tr-TR" dirty="0"/>
            <a:t>*Kış/Su</a:t>
          </a:r>
        </a:p>
      </dgm:t>
    </dgm:pt>
    <dgm:pt modelId="{51AC4B40-CFBC-4AF9-960B-B0AB104BE46C}" type="parTrans" cxnId="{6C250B6C-00F4-44CE-9F8E-BB447592E475}">
      <dgm:prSet/>
      <dgm:spPr/>
      <dgm:t>
        <a:bodyPr/>
        <a:lstStyle/>
        <a:p>
          <a:endParaRPr lang="tr-TR"/>
        </a:p>
      </dgm:t>
    </dgm:pt>
    <dgm:pt modelId="{1C31D06A-3E47-401E-9DCC-B8A4C28FFAF4}" type="sibTrans" cxnId="{6C250B6C-00F4-44CE-9F8E-BB447592E475}">
      <dgm:prSet/>
      <dgm:spPr/>
      <dgm:t>
        <a:bodyPr/>
        <a:lstStyle/>
        <a:p>
          <a:endParaRPr lang="tr-TR"/>
        </a:p>
      </dgm:t>
    </dgm:pt>
    <dgm:pt modelId="{F4F0E629-7C2E-4099-8863-56300069E870}">
      <dgm:prSet/>
      <dgm:spPr/>
      <dgm:t>
        <a:bodyPr/>
        <a:lstStyle/>
        <a:p>
          <a:pPr algn="just"/>
          <a:r>
            <a:rPr lang="tr-TR" dirty="0"/>
            <a:t>*Bireysel</a:t>
          </a:r>
        </a:p>
        <a:p>
          <a:pPr algn="just"/>
          <a:r>
            <a:rPr lang="tr-TR" dirty="0"/>
            <a:t>*Eşli</a:t>
          </a:r>
        </a:p>
        <a:p>
          <a:pPr algn="just"/>
          <a:r>
            <a:rPr lang="tr-TR" dirty="0"/>
            <a:t>*Grup</a:t>
          </a:r>
        </a:p>
      </dgm:t>
    </dgm:pt>
    <dgm:pt modelId="{E707E43C-A72F-411A-BD14-64A22B3ADEE3}" type="parTrans" cxnId="{4A0C7D99-6208-4E7E-928E-1ACD0777F765}">
      <dgm:prSet/>
      <dgm:spPr/>
      <dgm:t>
        <a:bodyPr/>
        <a:lstStyle/>
        <a:p>
          <a:endParaRPr lang="tr-TR"/>
        </a:p>
      </dgm:t>
    </dgm:pt>
    <dgm:pt modelId="{4DF07B35-A738-4848-95C6-C3C0FD8309E1}" type="sibTrans" cxnId="{4A0C7D99-6208-4E7E-928E-1ACD0777F765}">
      <dgm:prSet/>
      <dgm:spPr/>
      <dgm:t>
        <a:bodyPr/>
        <a:lstStyle/>
        <a:p>
          <a:endParaRPr lang="tr-TR"/>
        </a:p>
      </dgm:t>
    </dgm:pt>
    <dgm:pt modelId="{BA06A9E6-B066-4D63-B633-B09470B0C228}">
      <dgm:prSet/>
      <dgm:spPr/>
      <dgm:t>
        <a:bodyPr/>
        <a:lstStyle/>
        <a:p>
          <a:pPr algn="just"/>
          <a:r>
            <a:rPr lang="tr-TR" dirty="0"/>
            <a:t>*Çizgi</a:t>
          </a:r>
        </a:p>
        <a:p>
          <a:pPr algn="just"/>
          <a:r>
            <a:rPr lang="tr-TR" dirty="0"/>
            <a:t>*Daire</a:t>
          </a:r>
        </a:p>
        <a:p>
          <a:pPr algn="just"/>
          <a:r>
            <a:rPr lang="tr-TR" dirty="0"/>
            <a:t>*Dağınık düzen</a:t>
          </a:r>
        </a:p>
      </dgm:t>
    </dgm:pt>
    <dgm:pt modelId="{CB85B145-22EC-4E09-9052-8C0AA64FB0EA}" type="parTrans" cxnId="{1AF71E68-6D52-4C2E-AE16-7BD6D9B38373}">
      <dgm:prSet/>
      <dgm:spPr/>
      <dgm:t>
        <a:bodyPr/>
        <a:lstStyle/>
        <a:p>
          <a:endParaRPr lang="tr-TR"/>
        </a:p>
      </dgm:t>
    </dgm:pt>
    <dgm:pt modelId="{A82C3659-5A06-4A42-A6A0-6A637E206F84}" type="sibTrans" cxnId="{1AF71E68-6D52-4C2E-AE16-7BD6D9B38373}">
      <dgm:prSet/>
      <dgm:spPr/>
      <dgm:t>
        <a:bodyPr/>
        <a:lstStyle/>
        <a:p>
          <a:endParaRPr lang="tr-TR"/>
        </a:p>
      </dgm:t>
    </dgm:pt>
    <dgm:pt modelId="{40D51508-544A-4CC7-B083-9E5BFB4AFE86}">
      <dgm:prSet/>
      <dgm:spPr/>
      <dgm:t>
        <a:bodyPr/>
        <a:lstStyle/>
        <a:p>
          <a:pPr algn="just"/>
          <a:r>
            <a:rPr lang="tr-TR" dirty="0"/>
            <a:t>*Araçlı</a:t>
          </a:r>
        </a:p>
        <a:p>
          <a:pPr algn="just"/>
          <a:r>
            <a:rPr lang="tr-TR" dirty="0"/>
            <a:t>*Araçsız</a:t>
          </a:r>
        </a:p>
      </dgm:t>
    </dgm:pt>
    <dgm:pt modelId="{0C80A9F2-3277-4A55-BAC6-99972C78D223}" type="parTrans" cxnId="{CFFE9E91-9B02-4C85-83E4-D596C9A73F6B}">
      <dgm:prSet/>
      <dgm:spPr/>
      <dgm:t>
        <a:bodyPr/>
        <a:lstStyle/>
        <a:p>
          <a:endParaRPr lang="tr-TR"/>
        </a:p>
      </dgm:t>
    </dgm:pt>
    <dgm:pt modelId="{0843C87E-FDCD-48AF-8B32-6A170EE5009B}" type="sibTrans" cxnId="{CFFE9E91-9B02-4C85-83E4-D596C9A73F6B}">
      <dgm:prSet/>
      <dgm:spPr/>
      <dgm:t>
        <a:bodyPr/>
        <a:lstStyle/>
        <a:p>
          <a:endParaRPr lang="tr-TR"/>
        </a:p>
      </dgm:t>
    </dgm:pt>
    <dgm:pt modelId="{80C268F0-FA31-46B6-A5D8-22C51FD01877}">
      <dgm:prSet/>
      <dgm:spPr/>
      <dgm:t>
        <a:bodyPr/>
        <a:lstStyle/>
        <a:p>
          <a:pPr algn="just"/>
          <a:r>
            <a:rPr lang="tr-TR" dirty="0"/>
            <a:t>*Eğlence</a:t>
          </a:r>
        </a:p>
        <a:p>
          <a:pPr algn="just"/>
          <a:r>
            <a:rPr lang="tr-TR" dirty="0"/>
            <a:t>*Eğitim</a:t>
          </a:r>
        </a:p>
        <a:p>
          <a:pPr algn="just"/>
          <a:r>
            <a:rPr lang="tr-TR" dirty="0"/>
            <a:t>*Tedavi</a:t>
          </a:r>
        </a:p>
        <a:p>
          <a:pPr algn="ctr"/>
          <a:endParaRPr lang="tr-TR" dirty="0"/>
        </a:p>
      </dgm:t>
    </dgm:pt>
    <dgm:pt modelId="{FD65DFB1-2FA9-47EB-9D36-F8EE854254E1}" type="parTrans" cxnId="{875A16AA-7CE7-4E7B-BF12-EAC82386263E}">
      <dgm:prSet/>
      <dgm:spPr/>
      <dgm:t>
        <a:bodyPr/>
        <a:lstStyle/>
        <a:p>
          <a:endParaRPr lang="tr-TR"/>
        </a:p>
      </dgm:t>
    </dgm:pt>
    <dgm:pt modelId="{730545B0-6A5E-412A-8B8D-315A334E54EC}" type="sibTrans" cxnId="{875A16AA-7CE7-4E7B-BF12-EAC82386263E}">
      <dgm:prSet/>
      <dgm:spPr/>
      <dgm:t>
        <a:bodyPr/>
        <a:lstStyle/>
        <a:p>
          <a:endParaRPr lang="tr-TR"/>
        </a:p>
      </dgm:t>
    </dgm:pt>
    <dgm:pt modelId="{552DEDA9-E4EE-4CD8-BA51-95E58673D316}" type="pres">
      <dgm:prSet presAssocID="{CF5BEDF4-543E-4D81-B6C4-746F1E1FC9F0}" presName="hierChild1" presStyleCnt="0">
        <dgm:presLayoutVars>
          <dgm:orgChart val="1"/>
          <dgm:chPref val="1"/>
          <dgm:dir/>
          <dgm:animOne val="branch"/>
          <dgm:animLvl val="lvl"/>
          <dgm:resizeHandles/>
        </dgm:presLayoutVars>
      </dgm:prSet>
      <dgm:spPr/>
    </dgm:pt>
    <dgm:pt modelId="{BF81988B-B30C-4B1D-8AC4-D1C5A8BFBDCD}" type="pres">
      <dgm:prSet presAssocID="{104D94E0-3D50-4CE6-B402-A2DD351EFB76}" presName="hierRoot1" presStyleCnt="0">
        <dgm:presLayoutVars>
          <dgm:hierBranch val="init"/>
        </dgm:presLayoutVars>
      </dgm:prSet>
      <dgm:spPr/>
    </dgm:pt>
    <dgm:pt modelId="{64AF64D1-A8C7-4B73-8597-884C7B8D2847}" type="pres">
      <dgm:prSet presAssocID="{104D94E0-3D50-4CE6-B402-A2DD351EFB76}" presName="rootComposite1" presStyleCnt="0"/>
      <dgm:spPr/>
    </dgm:pt>
    <dgm:pt modelId="{CE9C79CC-AD8F-4B4B-936C-6EB3C8684867}" type="pres">
      <dgm:prSet presAssocID="{104D94E0-3D50-4CE6-B402-A2DD351EFB76}" presName="rootText1" presStyleLbl="node0" presStyleIdx="0" presStyleCnt="1">
        <dgm:presLayoutVars>
          <dgm:chPref val="3"/>
        </dgm:presLayoutVars>
      </dgm:prSet>
      <dgm:spPr/>
    </dgm:pt>
    <dgm:pt modelId="{5838C8EA-2B5E-40D2-95E3-BDFD81D511F5}" type="pres">
      <dgm:prSet presAssocID="{104D94E0-3D50-4CE6-B402-A2DD351EFB76}" presName="rootConnector1" presStyleLbl="node1" presStyleIdx="0" presStyleCnt="0"/>
      <dgm:spPr/>
    </dgm:pt>
    <dgm:pt modelId="{980A003D-B1E0-462A-A420-0B05A1C8FFA9}" type="pres">
      <dgm:prSet presAssocID="{104D94E0-3D50-4CE6-B402-A2DD351EFB76}" presName="hierChild2" presStyleCnt="0"/>
      <dgm:spPr/>
    </dgm:pt>
    <dgm:pt modelId="{16610D26-C14D-4AF8-9335-3C9A82DADE3A}" type="pres">
      <dgm:prSet presAssocID="{F60FCCB8-7CAB-4E7B-A733-BC35AA7C5210}" presName="Name37" presStyleLbl="parChTrans1D2" presStyleIdx="0" presStyleCnt="6"/>
      <dgm:spPr/>
    </dgm:pt>
    <dgm:pt modelId="{62A50202-E0C1-4894-8AA4-99ECD97D94BD}" type="pres">
      <dgm:prSet presAssocID="{7938714E-86E7-4BDF-A37E-A726D7A5BB4C}" presName="hierRoot2" presStyleCnt="0">
        <dgm:presLayoutVars>
          <dgm:hierBranch val="init"/>
        </dgm:presLayoutVars>
      </dgm:prSet>
      <dgm:spPr/>
    </dgm:pt>
    <dgm:pt modelId="{E1CD6E81-A815-4163-BFAB-3F95062F6649}" type="pres">
      <dgm:prSet presAssocID="{7938714E-86E7-4BDF-A37E-A726D7A5BB4C}" presName="rootComposite" presStyleCnt="0"/>
      <dgm:spPr/>
    </dgm:pt>
    <dgm:pt modelId="{836A0E7C-B443-4F40-AED2-615F6693B1BF}" type="pres">
      <dgm:prSet presAssocID="{7938714E-86E7-4BDF-A37E-A726D7A5BB4C}" presName="rootText" presStyleLbl="node2" presStyleIdx="0" presStyleCnt="6" custScaleY="142998">
        <dgm:presLayoutVars>
          <dgm:chPref val="3"/>
        </dgm:presLayoutVars>
      </dgm:prSet>
      <dgm:spPr/>
    </dgm:pt>
    <dgm:pt modelId="{D9A50E7D-5B1C-49C6-8478-7096919E7D30}" type="pres">
      <dgm:prSet presAssocID="{7938714E-86E7-4BDF-A37E-A726D7A5BB4C}" presName="rootConnector" presStyleLbl="node2" presStyleIdx="0" presStyleCnt="6"/>
      <dgm:spPr/>
    </dgm:pt>
    <dgm:pt modelId="{986DE946-33FB-4C63-886A-2046559F98D6}" type="pres">
      <dgm:prSet presAssocID="{7938714E-86E7-4BDF-A37E-A726D7A5BB4C}" presName="hierChild4" presStyleCnt="0"/>
      <dgm:spPr/>
    </dgm:pt>
    <dgm:pt modelId="{FBE835FE-EC2D-4DBB-BEE3-887EA40F6F94}" type="pres">
      <dgm:prSet presAssocID="{EDA2C80E-8520-4E3B-9466-BA00C4C3BB47}" presName="Name37" presStyleLbl="parChTrans1D3" presStyleIdx="0" presStyleCnt="6"/>
      <dgm:spPr/>
    </dgm:pt>
    <dgm:pt modelId="{2B2DEDF5-E235-4732-91B8-92378A9E36BF}" type="pres">
      <dgm:prSet presAssocID="{89E414A7-4B48-4B2F-AB2A-DC724AC528FF}" presName="hierRoot2" presStyleCnt="0">
        <dgm:presLayoutVars>
          <dgm:hierBranch val="init"/>
        </dgm:presLayoutVars>
      </dgm:prSet>
      <dgm:spPr/>
    </dgm:pt>
    <dgm:pt modelId="{A53B3D58-E248-48C6-8A33-EB13C5357B2D}" type="pres">
      <dgm:prSet presAssocID="{89E414A7-4B48-4B2F-AB2A-DC724AC528FF}" presName="rootComposite" presStyleCnt="0"/>
      <dgm:spPr/>
    </dgm:pt>
    <dgm:pt modelId="{5AC88ACF-512F-418C-AEFF-FDB360107D59}" type="pres">
      <dgm:prSet presAssocID="{89E414A7-4B48-4B2F-AB2A-DC724AC528FF}" presName="rootText" presStyleLbl="node3" presStyleIdx="0" presStyleCnt="6" custScaleY="212608">
        <dgm:presLayoutVars>
          <dgm:chPref val="3"/>
        </dgm:presLayoutVars>
      </dgm:prSet>
      <dgm:spPr/>
    </dgm:pt>
    <dgm:pt modelId="{16A01822-163B-48FE-B476-E00498F8B274}" type="pres">
      <dgm:prSet presAssocID="{89E414A7-4B48-4B2F-AB2A-DC724AC528FF}" presName="rootConnector" presStyleLbl="node3" presStyleIdx="0" presStyleCnt="6"/>
      <dgm:spPr/>
    </dgm:pt>
    <dgm:pt modelId="{107B37F9-2684-48EA-B708-11AA8FC18135}" type="pres">
      <dgm:prSet presAssocID="{89E414A7-4B48-4B2F-AB2A-DC724AC528FF}" presName="hierChild4" presStyleCnt="0"/>
      <dgm:spPr/>
    </dgm:pt>
    <dgm:pt modelId="{F947BE18-E21B-4C7F-BB89-FD2A565BCC58}" type="pres">
      <dgm:prSet presAssocID="{89E414A7-4B48-4B2F-AB2A-DC724AC528FF}" presName="hierChild5" presStyleCnt="0"/>
      <dgm:spPr/>
    </dgm:pt>
    <dgm:pt modelId="{8FE7D6B3-36AF-4F7B-89AC-39BD2A7AF940}" type="pres">
      <dgm:prSet presAssocID="{7938714E-86E7-4BDF-A37E-A726D7A5BB4C}" presName="hierChild5" presStyleCnt="0"/>
      <dgm:spPr/>
    </dgm:pt>
    <dgm:pt modelId="{9A6B7CB4-247D-4957-A891-D931326DFB5B}" type="pres">
      <dgm:prSet presAssocID="{579BDF70-550A-4434-92C9-7195EE04014F}" presName="Name37" presStyleLbl="parChTrans1D2" presStyleIdx="1" presStyleCnt="6"/>
      <dgm:spPr/>
    </dgm:pt>
    <dgm:pt modelId="{EB8D6F3A-978A-4A44-BCCD-506F119A1EA2}" type="pres">
      <dgm:prSet presAssocID="{29484843-94F3-473B-AFAB-3F26101DF86E}" presName="hierRoot2" presStyleCnt="0">
        <dgm:presLayoutVars>
          <dgm:hierBranch val="init"/>
        </dgm:presLayoutVars>
      </dgm:prSet>
      <dgm:spPr/>
    </dgm:pt>
    <dgm:pt modelId="{DA5BA731-28E5-4587-90E9-06A2AA4C9353}" type="pres">
      <dgm:prSet presAssocID="{29484843-94F3-473B-AFAB-3F26101DF86E}" presName="rootComposite" presStyleCnt="0"/>
      <dgm:spPr/>
    </dgm:pt>
    <dgm:pt modelId="{DEEB0388-0484-42C5-BBB2-302ADAF92580}" type="pres">
      <dgm:prSet presAssocID="{29484843-94F3-473B-AFAB-3F26101DF86E}" presName="rootText" presStyleLbl="node2" presStyleIdx="1" presStyleCnt="6" custScaleY="142998">
        <dgm:presLayoutVars>
          <dgm:chPref val="3"/>
        </dgm:presLayoutVars>
      </dgm:prSet>
      <dgm:spPr/>
    </dgm:pt>
    <dgm:pt modelId="{F8D9B462-40B7-4617-B9AB-C44DBB88142C}" type="pres">
      <dgm:prSet presAssocID="{29484843-94F3-473B-AFAB-3F26101DF86E}" presName="rootConnector" presStyleLbl="node2" presStyleIdx="1" presStyleCnt="6"/>
      <dgm:spPr/>
    </dgm:pt>
    <dgm:pt modelId="{A578398A-E16B-4BC2-A7E8-2894485F49C5}" type="pres">
      <dgm:prSet presAssocID="{29484843-94F3-473B-AFAB-3F26101DF86E}" presName="hierChild4" presStyleCnt="0"/>
      <dgm:spPr/>
    </dgm:pt>
    <dgm:pt modelId="{65D8C6C4-0EE1-4106-96BD-291EEE6A3204}" type="pres">
      <dgm:prSet presAssocID="{51AC4B40-CFBC-4AF9-960B-B0AB104BE46C}" presName="Name37" presStyleLbl="parChTrans1D3" presStyleIdx="1" presStyleCnt="6"/>
      <dgm:spPr/>
    </dgm:pt>
    <dgm:pt modelId="{8B8FB243-8292-4CF0-A18E-6DDBB78E70AC}" type="pres">
      <dgm:prSet presAssocID="{CDFB2853-D46B-47D6-94BE-1E799E768200}" presName="hierRoot2" presStyleCnt="0">
        <dgm:presLayoutVars>
          <dgm:hierBranch val="init"/>
        </dgm:presLayoutVars>
      </dgm:prSet>
      <dgm:spPr/>
    </dgm:pt>
    <dgm:pt modelId="{BE2AB286-0055-45F6-98E4-751BEB7D3494}" type="pres">
      <dgm:prSet presAssocID="{CDFB2853-D46B-47D6-94BE-1E799E768200}" presName="rootComposite" presStyleCnt="0"/>
      <dgm:spPr/>
    </dgm:pt>
    <dgm:pt modelId="{48DF37BC-D9A9-4B17-86FF-195ECA290D35}" type="pres">
      <dgm:prSet presAssocID="{CDFB2853-D46B-47D6-94BE-1E799E768200}" presName="rootText" presStyleLbl="node3" presStyleIdx="1" presStyleCnt="6" custScaleY="229287">
        <dgm:presLayoutVars>
          <dgm:chPref val="3"/>
        </dgm:presLayoutVars>
      </dgm:prSet>
      <dgm:spPr/>
    </dgm:pt>
    <dgm:pt modelId="{BA9C9848-61A7-4774-916B-CE6946D5606B}" type="pres">
      <dgm:prSet presAssocID="{CDFB2853-D46B-47D6-94BE-1E799E768200}" presName="rootConnector" presStyleLbl="node3" presStyleIdx="1" presStyleCnt="6"/>
      <dgm:spPr/>
    </dgm:pt>
    <dgm:pt modelId="{6B49652E-1B35-426C-BD24-B07C6FF6AD50}" type="pres">
      <dgm:prSet presAssocID="{CDFB2853-D46B-47D6-94BE-1E799E768200}" presName="hierChild4" presStyleCnt="0"/>
      <dgm:spPr/>
    </dgm:pt>
    <dgm:pt modelId="{DDB2F8FE-DF1A-4B62-8CC0-621E71A44A17}" type="pres">
      <dgm:prSet presAssocID="{CDFB2853-D46B-47D6-94BE-1E799E768200}" presName="hierChild5" presStyleCnt="0"/>
      <dgm:spPr/>
    </dgm:pt>
    <dgm:pt modelId="{F75FA120-5B3C-4697-8A8E-32E549379C89}" type="pres">
      <dgm:prSet presAssocID="{29484843-94F3-473B-AFAB-3F26101DF86E}" presName="hierChild5" presStyleCnt="0"/>
      <dgm:spPr/>
    </dgm:pt>
    <dgm:pt modelId="{1BBF03B6-CCE0-4962-9D9A-4040B03DFD23}" type="pres">
      <dgm:prSet presAssocID="{4DE49F80-F88F-4570-B7B1-35208D7D5C55}" presName="Name37" presStyleLbl="parChTrans1D2" presStyleIdx="2" presStyleCnt="6"/>
      <dgm:spPr/>
    </dgm:pt>
    <dgm:pt modelId="{859146A6-826B-4E52-890A-F6D46D641B6D}" type="pres">
      <dgm:prSet presAssocID="{B7F66DFB-2B07-48FA-A053-41639A63B5FC}" presName="hierRoot2" presStyleCnt="0">
        <dgm:presLayoutVars>
          <dgm:hierBranch val="init"/>
        </dgm:presLayoutVars>
      </dgm:prSet>
      <dgm:spPr/>
    </dgm:pt>
    <dgm:pt modelId="{8B7720B0-6194-4DEF-94FF-A659363BB3CB}" type="pres">
      <dgm:prSet presAssocID="{B7F66DFB-2B07-48FA-A053-41639A63B5FC}" presName="rootComposite" presStyleCnt="0"/>
      <dgm:spPr/>
    </dgm:pt>
    <dgm:pt modelId="{74B13699-9162-4DE2-BE23-4650B22A01A7}" type="pres">
      <dgm:prSet presAssocID="{B7F66DFB-2B07-48FA-A053-41639A63B5FC}" presName="rootText" presStyleLbl="node2" presStyleIdx="2" presStyleCnt="6" custScaleY="142998">
        <dgm:presLayoutVars>
          <dgm:chPref val="3"/>
        </dgm:presLayoutVars>
      </dgm:prSet>
      <dgm:spPr/>
    </dgm:pt>
    <dgm:pt modelId="{781D493F-CE72-46B6-8944-02D60C9195F4}" type="pres">
      <dgm:prSet presAssocID="{B7F66DFB-2B07-48FA-A053-41639A63B5FC}" presName="rootConnector" presStyleLbl="node2" presStyleIdx="2" presStyleCnt="6"/>
      <dgm:spPr/>
    </dgm:pt>
    <dgm:pt modelId="{86219AA6-7983-4282-A29C-205810511B02}" type="pres">
      <dgm:prSet presAssocID="{B7F66DFB-2B07-48FA-A053-41639A63B5FC}" presName="hierChild4" presStyleCnt="0"/>
      <dgm:spPr/>
    </dgm:pt>
    <dgm:pt modelId="{7C73529E-B583-4D75-9CD4-07CFCA3133DA}" type="pres">
      <dgm:prSet presAssocID="{E707E43C-A72F-411A-BD14-64A22B3ADEE3}" presName="Name37" presStyleLbl="parChTrans1D3" presStyleIdx="2" presStyleCnt="6"/>
      <dgm:spPr/>
    </dgm:pt>
    <dgm:pt modelId="{C0A0517F-F354-4E4F-889E-A9335707B75E}" type="pres">
      <dgm:prSet presAssocID="{F4F0E629-7C2E-4099-8863-56300069E870}" presName="hierRoot2" presStyleCnt="0">
        <dgm:presLayoutVars>
          <dgm:hierBranch val="init"/>
        </dgm:presLayoutVars>
      </dgm:prSet>
      <dgm:spPr/>
    </dgm:pt>
    <dgm:pt modelId="{35193660-A68A-4A06-A44A-6A650B29A9CD}" type="pres">
      <dgm:prSet presAssocID="{F4F0E629-7C2E-4099-8863-56300069E870}" presName="rootComposite" presStyleCnt="0"/>
      <dgm:spPr/>
    </dgm:pt>
    <dgm:pt modelId="{68BEC017-13F2-4EE6-AA02-990CE4CAEA83}" type="pres">
      <dgm:prSet presAssocID="{F4F0E629-7C2E-4099-8863-56300069E870}" presName="rootText" presStyleLbl="node3" presStyleIdx="2" presStyleCnt="6" custScaleY="209702" custLinFactNeighborX="-318" custLinFactNeighborY="-6886">
        <dgm:presLayoutVars>
          <dgm:chPref val="3"/>
        </dgm:presLayoutVars>
      </dgm:prSet>
      <dgm:spPr/>
    </dgm:pt>
    <dgm:pt modelId="{07E5C01F-5EAA-4D03-9B2A-BE041691839A}" type="pres">
      <dgm:prSet presAssocID="{F4F0E629-7C2E-4099-8863-56300069E870}" presName="rootConnector" presStyleLbl="node3" presStyleIdx="2" presStyleCnt="6"/>
      <dgm:spPr/>
    </dgm:pt>
    <dgm:pt modelId="{D99ED829-E411-4174-8A17-434289473B61}" type="pres">
      <dgm:prSet presAssocID="{F4F0E629-7C2E-4099-8863-56300069E870}" presName="hierChild4" presStyleCnt="0"/>
      <dgm:spPr/>
    </dgm:pt>
    <dgm:pt modelId="{E22BF74C-0323-491A-A8B3-62BDA8B20E2A}" type="pres">
      <dgm:prSet presAssocID="{F4F0E629-7C2E-4099-8863-56300069E870}" presName="hierChild5" presStyleCnt="0"/>
      <dgm:spPr/>
    </dgm:pt>
    <dgm:pt modelId="{3E06EAA5-A200-482D-88CB-EA3E85BB0652}" type="pres">
      <dgm:prSet presAssocID="{B7F66DFB-2B07-48FA-A053-41639A63B5FC}" presName="hierChild5" presStyleCnt="0"/>
      <dgm:spPr/>
    </dgm:pt>
    <dgm:pt modelId="{D4622558-34E9-4E8D-9856-1CE25AFE2CF8}" type="pres">
      <dgm:prSet presAssocID="{7A213275-2B2B-45D9-B964-CCFE440C7196}" presName="Name37" presStyleLbl="parChTrans1D2" presStyleIdx="3" presStyleCnt="6"/>
      <dgm:spPr/>
    </dgm:pt>
    <dgm:pt modelId="{9654A4AC-50B8-4B42-9139-0A6A1B38C131}" type="pres">
      <dgm:prSet presAssocID="{AA22D7D6-A761-4BAE-B6E0-35CE8AB96F1D}" presName="hierRoot2" presStyleCnt="0">
        <dgm:presLayoutVars>
          <dgm:hierBranch val="init"/>
        </dgm:presLayoutVars>
      </dgm:prSet>
      <dgm:spPr/>
    </dgm:pt>
    <dgm:pt modelId="{259B5B9C-0E27-4812-BD19-B408838BB7E0}" type="pres">
      <dgm:prSet presAssocID="{AA22D7D6-A761-4BAE-B6E0-35CE8AB96F1D}" presName="rootComposite" presStyleCnt="0"/>
      <dgm:spPr/>
    </dgm:pt>
    <dgm:pt modelId="{0315EF4C-58D7-477E-A7F9-5F53E722C4C7}" type="pres">
      <dgm:prSet presAssocID="{AA22D7D6-A761-4BAE-B6E0-35CE8AB96F1D}" presName="rootText" presStyleLbl="node2" presStyleIdx="3" presStyleCnt="6" custScaleY="138031">
        <dgm:presLayoutVars>
          <dgm:chPref val="3"/>
        </dgm:presLayoutVars>
      </dgm:prSet>
      <dgm:spPr/>
    </dgm:pt>
    <dgm:pt modelId="{DBAC20BF-AB0F-4E94-A75E-A9208D27E605}" type="pres">
      <dgm:prSet presAssocID="{AA22D7D6-A761-4BAE-B6E0-35CE8AB96F1D}" presName="rootConnector" presStyleLbl="node2" presStyleIdx="3" presStyleCnt="6"/>
      <dgm:spPr/>
    </dgm:pt>
    <dgm:pt modelId="{C3932827-3CA0-4688-8F27-B68919EC28DB}" type="pres">
      <dgm:prSet presAssocID="{AA22D7D6-A761-4BAE-B6E0-35CE8AB96F1D}" presName="hierChild4" presStyleCnt="0"/>
      <dgm:spPr/>
    </dgm:pt>
    <dgm:pt modelId="{9610CAB0-5E5F-48FD-9331-13CA4B110C85}" type="pres">
      <dgm:prSet presAssocID="{CB85B145-22EC-4E09-9052-8C0AA64FB0EA}" presName="Name37" presStyleLbl="parChTrans1D3" presStyleIdx="3" presStyleCnt="6"/>
      <dgm:spPr/>
    </dgm:pt>
    <dgm:pt modelId="{8D65601F-DF6F-45D8-ABA9-75F7F5A59F28}" type="pres">
      <dgm:prSet presAssocID="{BA06A9E6-B066-4D63-B633-B09470B0C228}" presName="hierRoot2" presStyleCnt="0">
        <dgm:presLayoutVars>
          <dgm:hierBranch val="init"/>
        </dgm:presLayoutVars>
      </dgm:prSet>
      <dgm:spPr/>
    </dgm:pt>
    <dgm:pt modelId="{39591B1D-BFAB-48F6-A096-C9FCF975A716}" type="pres">
      <dgm:prSet presAssocID="{BA06A9E6-B066-4D63-B633-B09470B0C228}" presName="rootComposite" presStyleCnt="0"/>
      <dgm:spPr/>
    </dgm:pt>
    <dgm:pt modelId="{98334DAC-7D5E-4DBD-A285-E104E47934AA}" type="pres">
      <dgm:prSet presAssocID="{BA06A9E6-B066-4D63-B633-B09470B0C228}" presName="rootText" presStyleLbl="node3" presStyleIdx="3" presStyleCnt="6" custScaleY="219912">
        <dgm:presLayoutVars>
          <dgm:chPref val="3"/>
        </dgm:presLayoutVars>
      </dgm:prSet>
      <dgm:spPr/>
    </dgm:pt>
    <dgm:pt modelId="{6C6936C1-8A88-447E-AD3D-F7F1E709016D}" type="pres">
      <dgm:prSet presAssocID="{BA06A9E6-B066-4D63-B633-B09470B0C228}" presName="rootConnector" presStyleLbl="node3" presStyleIdx="3" presStyleCnt="6"/>
      <dgm:spPr/>
    </dgm:pt>
    <dgm:pt modelId="{86C2D207-6753-4847-A079-828FD7A92B1B}" type="pres">
      <dgm:prSet presAssocID="{BA06A9E6-B066-4D63-B633-B09470B0C228}" presName="hierChild4" presStyleCnt="0"/>
      <dgm:spPr/>
    </dgm:pt>
    <dgm:pt modelId="{3FBF0682-4A39-4F5D-BAEE-2B570D4D5067}" type="pres">
      <dgm:prSet presAssocID="{BA06A9E6-B066-4D63-B633-B09470B0C228}" presName="hierChild5" presStyleCnt="0"/>
      <dgm:spPr/>
    </dgm:pt>
    <dgm:pt modelId="{D322E2D3-3D2A-41E6-8C61-129A796E3F2C}" type="pres">
      <dgm:prSet presAssocID="{AA22D7D6-A761-4BAE-B6E0-35CE8AB96F1D}" presName="hierChild5" presStyleCnt="0"/>
      <dgm:spPr/>
    </dgm:pt>
    <dgm:pt modelId="{C24BE894-A59B-4E92-B45D-43CB7DB2BCB2}" type="pres">
      <dgm:prSet presAssocID="{03273C0C-5072-42BD-BB37-4E43643351A0}" presName="Name37" presStyleLbl="parChTrans1D2" presStyleIdx="4" presStyleCnt="6"/>
      <dgm:spPr/>
    </dgm:pt>
    <dgm:pt modelId="{ADF1D544-0245-49C5-BBA9-14655209B23E}" type="pres">
      <dgm:prSet presAssocID="{F8B30EA4-B1E7-45E3-B862-EFEF36CE8074}" presName="hierRoot2" presStyleCnt="0">
        <dgm:presLayoutVars>
          <dgm:hierBranch val="init"/>
        </dgm:presLayoutVars>
      </dgm:prSet>
      <dgm:spPr/>
    </dgm:pt>
    <dgm:pt modelId="{1AA8B0D4-6C58-489E-AFE9-21A24EC30EA1}" type="pres">
      <dgm:prSet presAssocID="{F8B30EA4-B1E7-45E3-B862-EFEF36CE8074}" presName="rootComposite" presStyleCnt="0"/>
      <dgm:spPr/>
    </dgm:pt>
    <dgm:pt modelId="{13FE46BE-3108-4DC6-860C-E4AD2B6F0C4C}" type="pres">
      <dgm:prSet presAssocID="{F8B30EA4-B1E7-45E3-B862-EFEF36CE8074}" presName="rootText" presStyleLbl="node2" presStyleIdx="4" presStyleCnt="6" custScaleY="138031">
        <dgm:presLayoutVars>
          <dgm:chPref val="3"/>
        </dgm:presLayoutVars>
      </dgm:prSet>
      <dgm:spPr/>
    </dgm:pt>
    <dgm:pt modelId="{B8FE27A4-5CA5-4595-9B5D-306D123CBB20}" type="pres">
      <dgm:prSet presAssocID="{F8B30EA4-B1E7-45E3-B862-EFEF36CE8074}" presName="rootConnector" presStyleLbl="node2" presStyleIdx="4" presStyleCnt="6"/>
      <dgm:spPr/>
    </dgm:pt>
    <dgm:pt modelId="{689CC0B8-2D65-42DF-B472-65B690411552}" type="pres">
      <dgm:prSet presAssocID="{F8B30EA4-B1E7-45E3-B862-EFEF36CE8074}" presName="hierChild4" presStyleCnt="0"/>
      <dgm:spPr/>
    </dgm:pt>
    <dgm:pt modelId="{864A7A4A-E927-41CD-9FCF-0C7A5E493F8F}" type="pres">
      <dgm:prSet presAssocID="{0C80A9F2-3277-4A55-BAC6-99972C78D223}" presName="Name37" presStyleLbl="parChTrans1D3" presStyleIdx="4" presStyleCnt="6"/>
      <dgm:spPr/>
    </dgm:pt>
    <dgm:pt modelId="{58253546-584C-4E8B-BB8D-CCE95A010668}" type="pres">
      <dgm:prSet presAssocID="{40D51508-544A-4CC7-B083-9E5BFB4AFE86}" presName="hierRoot2" presStyleCnt="0">
        <dgm:presLayoutVars>
          <dgm:hierBranch val="init"/>
        </dgm:presLayoutVars>
      </dgm:prSet>
      <dgm:spPr/>
    </dgm:pt>
    <dgm:pt modelId="{2441F6BF-CF31-4F9D-BB48-1113D7FF5B69}" type="pres">
      <dgm:prSet presAssocID="{40D51508-544A-4CC7-B083-9E5BFB4AFE86}" presName="rootComposite" presStyleCnt="0"/>
      <dgm:spPr/>
    </dgm:pt>
    <dgm:pt modelId="{5F9F1644-C259-4B57-99A8-A82DF3DEDD8D}" type="pres">
      <dgm:prSet presAssocID="{40D51508-544A-4CC7-B083-9E5BFB4AFE86}" presName="rootText" presStyleLbl="node3" presStyleIdx="4" presStyleCnt="6" custScaleY="207934">
        <dgm:presLayoutVars>
          <dgm:chPref val="3"/>
        </dgm:presLayoutVars>
      </dgm:prSet>
      <dgm:spPr/>
    </dgm:pt>
    <dgm:pt modelId="{BAED14D5-52BA-4E9F-B320-2D414E3ACC1F}" type="pres">
      <dgm:prSet presAssocID="{40D51508-544A-4CC7-B083-9E5BFB4AFE86}" presName="rootConnector" presStyleLbl="node3" presStyleIdx="4" presStyleCnt="6"/>
      <dgm:spPr/>
    </dgm:pt>
    <dgm:pt modelId="{84657A36-728E-490B-B939-3597667C3A3F}" type="pres">
      <dgm:prSet presAssocID="{40D51508-544A-4CC7-B083-9E5BFB4AFE86}" presName="hierChild4" presStyleCnt="0"/>
      <dgm:spPr/>
    </dgm:pt>
    <dgm:pt modelId="{04EA324C-9C17-4633-98C2-BB1E42531808}" type="pres">
      <dgm:prSet presAssocID="{40D51508-544A-4CC7-B083-9E5BFB4AFE86}" presName="hierChild5" presStyleCnt="0"/>
      <dgm:spPr/>
    </dgm:pt>
    <dgm:pt modelId="{05ECA9B8-6A81-44A7-A9FD-4D7297C5B616}" type="pres">
      <dgm:prSet presAssocID="{F8B30EA4-B1E7-45E3-B862-EFEF36CE8074}" presName="hierChild5" presStyleCnt="0"/>
      <dgm:spPr/>
    </dgm:pt>
    <dgm:pt modelId="{FB81E456-8340-48C5-8BCA-CFACD4C3A3B5}" type="pres">
      <dgm:prSet presAssocID="{ECDC9149-4992-4BAD-A8D9-8CD255D59240}" presName="Name37" presStyleLbl="parChTrans1D2" presStyleIdx="5" presStyleCnt="6"/>
      <dgm:spPr/>
    </dgm:pt>
    <dgm:pt modelId="{A51F3825-A4D6-4093-9C3F-FF1846347C9C}" type="pres">
      <dgm:prSet presAssocID="{5A303203-1508-442E-93C3-B0C62DDD86D2}" presName="hierRoot2" presStyleCnt="0">
        <dgm:presLayoutVars>
          <dgm:hierBranch val="init"/>
        </dgm:presLayoutVars>
      </dgm:prSet>
      <dgm:spPr/>
    </dgm:pt>
    <dgm:pt modelId="{54F18A23-2890-4777-B869-9887B9CD2929}" type="pres">
      <dgm:prSet presAssocID="{5A303203-1508-442E-93C3-B0C62DDD86D2}" presName="rootComposite" presStyleCnt="0"/>
      <dgm:spPr/>
    </dgm:pt>
    <dgm:pt modelId="{E47BB9C3-A9CC-4795-8193-ACFCC2FAED98}" type="pres">
      <dgm:prSet presAssocID="{5A303203-1508-442E-93C3-B0C62DDD86D2}" presName="rootText" presStyleLbl="node2" presStyleIdx="5" presStyleCnt="6" custScaleY="138031">
        <dgm:presLayoutVars>
          <dgm:chPref val="3"/>
        </dgm:presLayoutVars>
      </dgm:prSet>
      <dgm:spPr/>
    </dgm:pt>
    <dgm:pt modelId="{FE7964A1-9913-4E97-B0A2-5CDAD115747E}" type="pres">
      <dgm:prSet presAssocID="{5A303203-1508-442E-93C3-B0C62DDD86D2}" presName="rootConnector" presStyleLbl="node2" presStyleIdx="5" presStyleCnt="6"/>
      <dgm:spPr/>
    </dgm:pt>
    <dgm:pt modelId="{F76E190E-78B3-4C43-91AA-4D62F674E0D0}" type="pres">
      <dgm:prSet presAssocID="{5A303203-1508-442E-93C3-B0C62DDD86D2}" presName="hierChild4" presStyleCnt="0"/>
      <dgm:spPr/>
    </dgm:pt>
    <dgm:pt modelId="{0B3FB0A6-9DD0-4A48-B229-222CC911E4EC}" type="pres">
      <dgm:prSet presAssocID="{FD65DFB1-2FA9-47EB-9D36-F8EE854254E1}" presName="Name37" presStyleLbl="parChTrans1D3" presStyleIdx="5" presStyleCnt="6"/>
      <dgm:spPr/>
    </dgm:pt>
    <dgm:pt modelId="{78A137FE-56FE-419A-A79A-33971D89BEF1}" type="pres">
      <dgm:prSet presAssocID="{80C268F0-FA31-46B6-A5D8-22C51FD01877}" presName="hierRoot2" presStyleCnt="0">
        <dgm:presLayoutVars>
          <dgm:hierBranch val="init"/>
        </dgm:presLayoutVars>
      </dgm:prSet>
      <dgm:spPr/>
    </dgm:pt>
    <dgm:pt modelId="{EE7B46BD-31AD-4676-9A24-BE37C7871CBF}" type="pres">
      <dgm:prSet presAssocID="{80C268F0-FA31-46B6-A5D8-22C51FD01877}" presName="rootComposite" presStyleCnt="0"/>
      <dgm:spPr/>
    </dgm:pt>
    <dgm:pt modelId="{4BD9B3ED-5A40-412B-85FD-BA624C5BB97D}" type="pres">
      <dgm:prSet presAssocID="{80C268F0-FA31-46B6-A5D8-22C51FD01877}" presName="rootText" presStyleLbl="node3" presStyleIdx="5" presStyleCnt="6" custScaleY="224190">
        <dgm:presLayoutVars>
          <dgm:chPref val="3"/>
        </dgm:presLayoutVars>
      </dgm:prSet>
      <dgm:spPr/>
    </dgm:pt>
    <dgm:pt modelId="{6E0C29B8-C38E-4114-8AE1-38EAF48BD488}" type="pres">
      <dgm:prSet presAssocID="{80C268F0-FA31-46B6-A5D8-22C51FD01877}" presName="rootConnector" presStyleLbl="node3" presStyleIdx="5" presStyleCnt="6"/>
      <dgm:spPr/>
    </dgm:pt>
    <dgm:pt modelId="{86E403D5-D7BF-454D-A419-944089C5E5D1}" type="pres">
      <dgm:prSet presAssocID="{80C268F0-FA31-46B6-A5D8-22C51FD01877}" presName="hierChild4" presStyleCnt="0"/>
      <dgm:spPr/>
    </dgm:pt>
    <dgm:pt modelId="{C05EF88D-E1A9-48B8-8542-9A2F236744C9}" type="pres">
      <dgm:prSet presAssocID="{80C268F0-FA31-46B6-A5D8-22C51FD01877}" presName="hierChild5" presStyleCnt="0"/>
      <dgm:spPr/>
    </dgm:pt>
    <dgm:pt modelId="{030B41B8-5CBB-43A9-AA71-F96071FDBC2B}" type="pres">
      <dgm:prSet presAssocID="{5A303203-1508-442E-93C3-B0C62DDD86D2}" presName="hierChild5" presStyleCnt="0"/>
      <dgm:spPr/>
    </dgm:pt>
    <dgm:pt modelId="{6CC7743F-4DFE-47B7-97C0-27D6390FF6B8}" type="pres">
      <dgm:prSet presAssocID="{104D94E0-3D50-4CE6-B402-A2DD351EFB76}" presName="hierChild3" presStyleCnt="0"/>
      <dgm:spPr/>
    </dgm:pt>
  </dgm:ptLst>
  <dgm:cxnLst>
    <dgm:cxn modelId="{9C7C940A-5B61-4BC7-B989-B2331B17A3D8}" type="presOf" srcId="{51AC4B40-CFBC-4AF9-960B-B0AB104BE46C}" destId="{65D8C6C4-0EE1-4106-96BD-291EEE6A3204}" srcOrd="0" destOrd="0" presId="urn:microsoft.com/office/officeart/2005/8/layout/orgChart1"/>
    <dgm:cxn modelId="{0790E11B-859D-4C58-9ADD-EF86BDBC0D34}" type="presOf" srcId="{89E414A7-4B48-4B2F-AB2A-DC724AC528FF}" destId="{16A01822-163B-48FE-B476-E00498F8B274}" srcOrd="1" destOrd="0" presId="urn:microsoft.com/office/officeart/2005/8/layout/orgChart1"/>
    <dgm:cxn modelId="{FD0F9327-12B5-4D74-9FE8-EEB27A25F06C}" type="presOf" srcId="{BA06A9E6-B066-4D63-B633-B09470B0C228}" destId="{6C6936C1-8A88-447E-AD3D-F7F1E709016D}" srcOrd="1" destOrd="0" presId="urn:microsoft.com/office/officeart/2005/8/layout/orgChart1"/>
    <dgm:cxn modelId="{0DAF2729-260F-4383-B3DF-147E7B259700}" srcId="{104D94E0-3D50-4CE6-B402-A2DD351EFB76}" destId="{5A303203-1508-442E-93C3-B0C62DDD86D2}" srcOrd="5" destOrd="0" parTransId="{ECDC9149-4992-4BAD-A8D9-8CD255D59240}" sibTransId="{DBEDF5E2-ECCA-4201-A488-661824FC2F97}"/>
    <dgm:cxn modelId="{D77B4C2C-9AC2-4482-9D6A-1ACCED414E0F}" type="presOf" srcId="{5A303203-1508-442E-93C3-B0C62DDD86D2}" destId="{FE7964A1-9913-4E97-B0A2-5CDAD115747E}" srcOrd="1" destOrd="0" presId="urn:microsoft.com/office/officeart/2005/8/layout/orgChart1"/>
    <dgm:cxn modelId="{2753AB2E-8CB6-498F-9336-1E7BF5697C40}" type="presOf" srcId="{7938714E-86E7-4BDF-A37E-A726D7A5BB4C}" destId="{D9A50E7D-5B1C-49C6-8478-7096919E7D30}" srcOrd="1" destOrd="0" presId="urn:microsoft.com/office/officeart/2005/8/layout/orgChart1"/>
    <dgm:cxn modelId="{D0436A30-5811-403A-BA63-88FE3DF74890}" srcId="{CF5BEDF4-543E-4D81-B6C4-746F1E1FC9F0}" destId="{104D94E0-3D50-4CE6-B402-A2DD351EFB76}" srcOrd="0" destOrd="0" parTransId="{FF021B6D-6960-4141-8A0D-56A7509FAADD}" sibTransId="{9BFA19D7-0B4F-44E6-8456-6233F599F08B}"/>
    <dgm:cxn modelId="{2A509D33-30B8-4EC7-83B4-C57527872890}" type="presOf" srcId="{29484843-94F3-473B-AFAB-3F26101DF86E}" destId="{DEEB0388-0484-42C5-BBB2-302ADAF92580}" srcOrd="0" destOrd="0" presId="urn:microsoft.com/office/officeart/2005/8/layout/orgChart1"/>
    <dgm:cxn modelId="{6E523039-EAE0-402B-93C9-7999A640AAD2}" type="presOf" srcId="{CB85B145-22EC-4E09-9052-8C0AA64FB0EA}" destId="{9610CAB0-5E5F-48FD-9331-13CA4B110C85}" srcOrd="0" destOrd="0" presId="urn:microsoft.com/office/officeart/2005/8/layout/orgChart1"/>
    <dgm:cxn modelId="{12ED543C-946A-42F6-A702-87B07688A00E}" type="presOf" srcId="{4DE49F80-F88F-4570-B7B1-35208D7D5C55}" destId="{1BBF03B6-CCE0-4962-9D9A-4040B03DFD23}" srcOrd="0" destOrd="0" presId="urn:microsoft.com/office/officeart/2005/8/layout/orgChart1"/>
    <dgm:cxn modelId="{31A6B83F-904C-4895-947C-F3A22C6F3B58}" srcId="{104D94E0-3D50-4CE6-B402-A2DD351EFB76}" destId="{AA22D7D6-A761-4BAE-B6E0-35CE8AB96F1D}" srcOrd="3" destOrd="0" parTransId="{7A213275-2B2B-45D9-B964-CCFE440C7196}" sibTransId="{F7DCA217-46AF-4E57-A63F-EC327D1EE06B}"/>
    <dgm:cxn modelId="{9D15ED5C-193C-4A0D-88D5-7A3864434DCE}" srcId="{7938714E-86E7-4BDF-A37E-A726D7A5BB4C}" destId="{89E414A7-4B48-4B2F-AB2A-DC724AC528FF}" srcOrd="0" destOrd="0" parTransId="{EDA2C80E-8520-4E3B-9466-BA00C4C3BB47}" sibTransId="{4CAE2341-939A-4620-8C2B-A970A4A08884}"/>
    <dgm:cxn modelId="{8679BD5D-2B5E-4C79-A8A4-93803CC408AB}" type="presOf" srcId="{EDA2C80E-8520-4E3B-9466-BA00C4C3BB47}" destId="{FBE835FE-EC2D-4DBB-BEE3-887EA40F6F94}" srcOrd="0" destOrd="0" presId="urn:microsoft.com/office/officeart/2005/8/layout/orgChart1"/>
    <dgm:cxn modelId="{BCBDA263-A1F6-4168-B193-5BB8EFD31E3E}" type="presOf" srcId="{B7F66DFB-2B07-48FA-A053-41639A63B5FC}" destId="{74B13699-9162-4DE2-BE23-4650B22A01A7}" srcOrd="0" destOrd="0" presId="urn:microsoft.com/office/officeart/2005/8/layout/orgChart1"/>
    <dgm:cxn modelId="{1AF71E68-6D52-4C2E-AE16-7BD6D9B38373}" srcId="{AA22D7D6-A761-4BAE-B6E0-35CE8AB96F1D}" destId="{BA06A9E6-B066-4D63-B633-B09470B0C228}" srcOrd="0" destOrd="0" parTransId="{CB85B145-22EC-4E09-9052-8C0AA64FB0EA}" sibTransId="{A82C3659-5A06-4A42-A6A0-6A637E206F84}"/>
    <dgm:cxn modelId="{81C91549-546A-400D-89E9-DF0C3149297F}" type="presOf" srcId="{F4F0E629-7C2E-4099-8863-56300069E870}" destId="{07E5C01F-5EAA-4D03-9B2A-BE041691839A}" srcOrd="1" destOrd="0" presId="urn:microsoft.com/office/officeart/2005/8/layout/orgChart1"/>
    <dgm:cxn modelId="{58C8856B-6835-48AB-BF04-CA413D628B7B}" type="presOf" srcId="{03273C0C-5072-42BD-BB37-4E43643351A0}" destId="{C24BE894-A59B-4E92-B45D-43CB7DB2BCB2}" srcOrd="0" destOrd="0" presId="urn:microsoft.com/office/officeart/2005/8/layout/orgChart1"/>
    <dgm:cxn modelId="{A6C3A56B-AF50-4FEE-AD89-422E67E511E4}" type="presOf" srcId="{104D94E0-3D50-4CE6-B402-A2DD351EFB76}" destId="{5838C8EA-2B5E-40D2-95E3-BDFD81D511F5}" srcOrd="1" destOrd="0" presId="urn:microsoft.com/office/officeart/2005/8/layout/orgChart1"/>
    <dgm:cxn modelId="{6C250B6C-00F4-44CE-9F8E-BB447592E475}" srcId="{29484843-94F3-473B-AFAB-3F26101DF86E}" destId="{CDFB2853-D46B-47D6-94BE-1E799E768200}" srcOrd="0" destOrd="0" parTransId="{51AC4B40-CFBC-4AF9-960B-B0AB104BE46C}" sibTransId="{1C31D06A-3E47-401E-9DCC-B8A4C28FFAF4}"/>
    <dgm:cxn modelId="{60132754-0D44-4C69-84B8-C2DE8EDDDA8F}" type="presOf" srcId="{80C268F0-FA31-46B6-A5D8-22C51FD01877}" destId="{4BD9B3ED-5A40-412B-85FD-BA624C5BB97D}" srcOrd="0" destOrd="0" presId="urn:microsoft.com/office/officeart/2005/8/layout/orgChart1"/>
    <dgm:cxn modelId="{66C8EF78-6197-4209-8A36-5F08DA6806A7}" type="presOf" srcId="{AA22D7D6-A761-4BAE-B6E0-35CE8AB96F1D}" destId="{DBAC20BF-AB0F-4E94-A75E-A9208D27E605}" srcOrd="1" destOrd="0" presId="urn:microsoft.com/office/officeart/2005/8/layout/orgChart1"/>
    <dgm:cxn modelId="{7AB09183-E318-47AF-AE29-3F6D5FAE5EE7}" type="presOf" srcId="{CDFB2853-D46B-47D6-94BE-1E799E768200}" destId="{48DF37BC-D9A9-4B17-86FF-195ECA290D35}" srcOrd="0" destOrd="0" presId="urn:microsoft.com/office/officeart/2005/8/layout/orgChart1"/>
    <dgm:cxn modelId="{CF374685-F80C-45C3-BC3B-F092D178D0ED}" type="presOf" srcId="{7938714E-86E7-4BDF-A37E-A726D7A5BB4C}" destId="{836A0E7C-B443-4F40-AED2-615F6693B1BF}" srcOrd="0" destOrd="0" presId="urn:microsoft.com/office/officeart/2005/8/layout/orgChart1"/>
    <dgm:cxn modelId="{D2E09D85-5480-48E8-860B-0C23951A0C7E}" type="presOf" srcId="{80C268F0-FA31-46B6-A5D8-22C51FD01877}" destId="{6E0C29B8-C38E-4114-8AE1-38EAF48BD488}" srcOrd="1" destOrd="0" presId="urn:microsoft.com/office/officeart/2005/8/layout/orgChart1"/>
    <dgm:cxn modelId="{83A6908F-70B1-4C2F-8710-F43894C73584}" srcId="{104D94E0-3D50-4CE6-B402-A2DD351EFB76}" destId="{B7F66DFB-2B07-48FA-A053-41639A63B5FC}" srcOrd="2" destOrd="0" parTransId="{4DE49F80-F88F-4570-B7B1-35208D7D5C55}" sibTransId="{21BE9B4C-D6A0-4CF6-B053-FAE7DB2CB67D}"/>
    <dgm:cxn modelId="{CFFE9E91-9B02-4C85-83E4-D596C9A73F6B}" srcId="{F8B30EA4-B1E7-45E3-B862-EFEF36CE8074}" destId="{40D51508-544A-4CC7-B083-9E5BFB4AFE86}" srcOrd="0" destOrd="0" parTransId="{0C80A9F2-3277-4A55-BAC6-99972C78D223}" sibTransId="{0843C87E-FDCD-48AF-8B32-6A170EE5009B}"/>
    <dgm:cxn modelId="{F0879696-35DD-4BEA-8F50-D2775BBAA540}" type="presOf" srcId="{F8B30EA4-B1E7-45E3-B862-EFEF36CE8074}" destId="{13FE46BE-3108-4DC6-860C-E4AD2B6F0C4C}" srcOrd="0" destOrd="0" presId="urn:microsoft.com/office/officeart/2005/8/layout/orgChart1"/>
    <dgm:cxn modelId="{B697D496-00D5-4630-91E2-93F26B7A5ADD}" type="presOf" srcId="{7A213275-2B2B-45D9-B964-CCFE440C7196}" destId="{D4622558-34E9-4E8D-9856-1CE25AFE2CF8}" srcOrd="0" destOrd="0" presId="urn:microsoft.com/office/officeart/2005/8/layout/orgChart1"/>
    <dgm:cxn modelId="{4A0C7D99-6208-4E7E-928E-1ACD0777F765}" srcId="{B7F66DFB-2B07-48FA-A053-41639A63B5FC}" destId="{F4F0E629-7C2E-4099-8863-56300069E870}" srcOrd="0" destOrd="0" parTransId="{E707E43C-A72F-411A-BD14-64A22B3ADEE3}" sibTransId="{4DF07B35-A738-4848-95C6-C3C0FD8309E1}"/>
    <dgm:cxn modelId="{3AF759A6-4989-42F0-BDFF-645E50C234B0}" type="presOf" srcId="{89E414A7-4B48-4B2F-AB2A-DC724AC528FF}" destId="{5AC88ACF-512F-418C-AEFF-FDB360107D59}" srcOrd="0" destOrd="0" presId="urn:microsoft.com/office/officeart/2005/8/layout/orgChart1"/>
    <dgm:cxn modelId="{875A16AA-7CE7-4E7B-BF12-EAC82386263E}" srcId="{5A303203-1508-442E-93C3-B0C62DDD86D2}" destId="{80C268F0-FA31-46B6-A5D8-22C51FD01877}" srcOrd="0" destOrd="0" parTransId="{FD65DFB1-2FA9-47EB-9D36-F8EE854254E1}" sibTransId="{730545B0-6A5E-412A-8B8D-315A334E54EC}"/>
    <dgm:cxn modelId="{8DF09EB4-D631-4682-A9C6-9FBA8687CF4C}" type="presOf" srcId="{5A303203-1508-442E-93C3-B0C62DDD86D2}" destId="{E47BB9C3-A9CC-4795-8193-ACFCC2FAED98}" srcOrd="0" destOrd="0" presId="urn:microsoft.com/office/officeart/2005/8/layout/orgChart1"/>
    <dgm:cxn modelId="{A58F82B7-C4DC-4392-9510-699E8A8AEA80}" srcId="{104D94E0-3D50-4CE6-B402-A2DD351EFB76}" destId="{29484843-94F3-473B-AFAB-3F26101DF86E}" srcOrd="1" destOrd="0" parTransId="{579BDF70-550A-4434-92C9-7195EE04014F}" sibTransId="{C3CB4FB6-69F3-46C1-83C1-D961DEDD61C8}"/>
    <dgm:cxn modelId="{3C8242B8-CC72-4187-A0B2-5121E988B257}" type="presOf" srcId="{FD65DFB1-2FA9-47EB-9D36-F8EE854254E1}" destId="{0B3FB0A6-9DD0-4A48-B229-222CC911E4EC}" srcOrd="0" destOrd="0" presId="urn:microsoft.com/office/officeart/2005/8/layout/orgChart1"/>
    <dgm:cxn modelId="{D7F851C3-AED9-416F-B4C3-5CA4B0A4DAF9}" srcId="{104D94E0-3D50-4CE6-B402-A2DD351EFB76}" destId="{F8B30EA4-B1E7-45E3-B862-EFEF36CE8074}" srcOrd="4" destOrd="0" parTransId="{03273C0C-5072-42BD-BB37-4E43643351A0}" sibTransId="{C89A6DE6-9024-4EA1-BCF1-104498120DFB}"/>
    <dgm:cxn modelId="{087D8FC9-4DB6-4134-B5F3-BB5EB723E83A}" type="presOf" srcId="{F8B30EA4-B1E7-45E3-B862-EFEF36CE8074}" destId="{B8FE27A4-5CA5-4595-9B5D-306D123CBB20}" srcOrd="1" destOrd="0" presId="urn:microsoft.com/office/officeart/2005/8/layout/orgChart1"/>
    <dgm:cxn modelId="{657D59CB-3315-4675-AF4A-987D0B537828}" type="presOf" srcId="{0C80A9F2-3277-4A55-BAC6-99972C78D223}" destId="{864A7A4A-E927-41CD-9FCF-0C7A5E493F8F}" srcOrd="0" destOrd="0" presId="urn:microsoft.com/office/officeart/2005/8/layout/orgChart1"/>
    <dgm:cxn modelId="{29C5CACB-82B6-4DF8-934B-1647D639F0B8}" type="presOf" srcId="{29484843-94F3-473B-AFAB-3F26101DF86E}" destId="{F8D9B462-40B7-4617-B9AB-C44DBB88142C}" srcOrd="1" destOrd="0" presId="urn:microsoft.com/office/officeart/2005/8/layout/orgChart1"/>
    <dgm:cxn modelId="{C6F402CD-5262-4CD1-BB57-FC67A61FED61}" srcId="{104D94E0-3D50-4CE6-B402-A2DD351EFB76}" destId="{7938714E-86E7-4BDF-A37E-A726D7A5BB4C}" srcOrd="0" destOrd="0" parTransId="{F60FCCB8-7CAB-4E7B-A733-BC35AA7C5210}" sibTransId="{71780431-D709-4273-A57F-7A131B159861}"/>
    <dgm:cxn modelId="{A0BE72D1-A115-496E-AC69-79450A726E53}" type="presOf" srcId="{AA22D7D6-A761-4BAE-B6E0-35CE8AB96F1D}" destId="{0315EF4C-58D7-477E-A7F9-5F53E722C4C7}" srcOrd="0" destOrd="0" presId="urn:microsoft.com/office/officeart/2005/8/layout/orgChart1"/>
    <dgm:cxn modelId="{8DE08FE1-74DA-4EC5-B9C3-35ED616D3789}" type="presOf" srcId="{E707E43C-A72F-411A-BD14-64A22B3ADEE3}" destId="{7C73529E-B583-4D75-9CD4-07CFCA3133DA}" srcOrd="0" destOrd="0" presId="urn:microsoft.com/office/officeart/2005/8/layout/orgChart1"/>
    <dgm:cxn modelId="{4E87EBE3-02D0-4C7E-A100-505B8D67C989}" type="presOf" srcId="{F4F0E629-7C2E-4099-8863-56300069E870}" destId="{68BEC017-13F2-4EE6-AA02-990CE4CAEA83}" srcOrd="0" destOrd="0" presId="urn:microsoft.com/office/officeart/2005/8/layout/orgChart1"/>
    <dgm:cxn modelId="{D5D527E4-DF44-4ECE-957D-2B6072873982}" type="presOf" srcId="{40D51508-544A-4CC7-B083-9E5BFB4AFE86}" destId="{BAED14D5-52BA-4E9F-B320-2D414E3ACC1F}" srcOrd="1" destOrd="0" presId="urn:microsoft.com/office/officeart/2005/8/layout/orgChart1"/>
    <dgm:cxn modelId="{114328E9-D69A-4ABB-9150-BE064521D701}" type="presOf" srcId="{BA06A9E6-B066-4D63-B633-B09470B0C228}" destId="{98334DAC-7D5E-4DBD-A285-E104E47934AA}" srcOrd="0" destOrd="0" presId="urn:microsoft.com/office/officeart/2005/8/layout/orgChart1"/>
    <dgm:cxn modelId="{4F0897E9-9EAC-4FD4-AEE0-D9B42A54A436}" type="presOf" srcId="{579BDF70-550A-4434-92C9-7195EE04014F}" destId="{9A6B7CB4-247D-4957-A891-D931326DFB5B}" srcOrd="0" destOrd="0" presId="urn:microsoft.com/office/officeart/2005/8/layout/orgChart1"/>
    <dgm:cxn modelId="{6B99C7E9-0EA3-48E7-A95A-41D50A26E801}" type="presOf" srcId="{104D94E0-3D50-4CE6-B402-A2DD351EFB76}" destId="{CE9C79CC-AD8F-4B4B-936C-6EB3C8684867}" srcOrd="0" destOrd="0" presId="urn:microsoft.com/office/officeart/2005/8/layout/orgChart1"/>
    <dgm:cxn modelId="{BDB63AEA-37BF-45CB-B7E0-16E11FCA7E5A}" type="presOf" srcId="{CF5BEDF4-543E-4D81-B6C4-746F1E1FC9F0}" destId="{552DEDA9-E4EE-4CD8-BA51-95E58673D316}" srcOrd="0" destOrd="0" presId="urn:microsoft.com/office/officeart/2005/8/layout/orgChart1"/>
    <dgm:cxn modelId="{27A59AED-B19C-48D7-BDD6-E8D3E57D08AC}" type="presOf" srcId="{40D51508-544A-4CC7-B083-9E5BFB4AFE86}" destId="{5F9F1644-C259-4B57-99A8-A82DF3DEDD8D}" srcOrd="0" destOrd="0" presId="urn:microsoft.com/office/officeart/2005/8/layout/orgChart1"/>
    <dgm:cxn modelId="{958695EE-4475-4DD4-8D5B-D3B943B4D4B9}" type="presOf" srcId="{CDFB2853-D46B-47D6-94BE-1E799E768200}" destId="{BA9C9848-61A7-4774-916B-CE6946D5606B}" srcOrd="1" destOrd="0" presId="urn:microsoft.com/office/officeart/2005/8/layout/orgChart1"/>
    <dgm:cxn modelId="{7B852BF1-CDF8-4E89-A3CB-96540A4FD0F1}" type="presOf" srcId="{ECDC9149-4992-4BAD-A8D9-8CD255D59240}" destId="{FB81E456-8340-48C5-8BCA-CFACD4C3A3B5}" srcOrd="0" destOrd="0" presId="urn:microsoft.com/office/officeart/2005/8/layout/orgChart1"/>
    <dgm:cxn modelId="{E82674F2-83DA-44D5-9F78-1084CAEB0614}" type="presOf" srcId="{F60FCCB8-7CAB-4E7B-A733-BC35AA7C5210}" destId="{16610D26-C14D-4AF8-9335-3C9A82DADE3A}" srcOrd="0" destOrd="0" presId="urn:microsoft.com/office/officeart/2005/8/layout/orgChart1"/>
    <dgm:cxn modelId="{23B926F5-9938-42D1-890C-3CA82BC6CF83}" type="presOf" srcId="{B7F66DFB-2B07-48FA-A053-41639A63B5FC}" destId="{781D493F-CE72-46B6-8944-02D60C9195F4}" srcOrd="1" destOrd="0" presId="urn:microsoft.com/office/officeart/2005/8/layout/orgChart1"/>
    <dgm:cxn modelId="{8BF8A243-59FD-4F53-838A-44CCCF17F860}" type="presParOf" srcId="{552DEDA9-E4EE-4CD8-BA51-95E58673D316}" destId="{BF81988B-B30C-4B1D-8AC4-D1C5A8BFBDCD}" srcOrd="0" destOrd="0" presId="urn:microsoft.com/office/officeart/2005/8/layout/orgChart1"/>
    <dgm:cxn modelId="{C982C4BD-D2CE-43F1-980F-49B7B4F26358}" type="presParOf" srcId="{BF81988B-B30C-4B1D-8AC4-D1C5A8BFBDCD}" destId="{64AF64D1-A8C7-4B73-8597-884C7B8D2847}" srcOrd="0" destOrd="0" presId="urn:microsoft.com/office/officeart/2005/8/layout/orgChart1"/>
    <dgm:cxn modelId="{FFA79FC8-0B62-4740-853F-4C4F1957462E}" type="presParOf" srcId="{64AF64D1-A8C7-4B73-8597-884C7B8D2847}" destId="{CE9C79CC-AD8F-4B4B-936C-6EB3C8684867}" srcOrd="0" destOrd="0" presId="urn:microsoft.com/office/officeart/2005/8/layout/orgChart1"/>
    <dgm:cxn modelId="{C9168657-98EE-4011-AC9C-741493107FF3}" type="presParOf" srcId="{64AF64D1-A8C7-4B73-8597-884C7B8D2847}" destId="{5838C8EA-2B5E-40D2-95E3-BDFD81D511F5}" srcOrd="1" destOrd="0" presId="urn:microsoft.com/office/officeart/2005/8/layout/orgChart1"/>
    <dgm:cxn modelId="{002EDE14-7B85-4223-9ADE-6FA6A0D88F20}" type="presParOf" srcId="{BF81988B-B30C-4B1D-8AC4-D1C5A8BFBDCD}" destId="{980A003D-B1E0-462A-A420-0B05A1C8FFA9}" srcOrd="1" destOrd="0" presId="urn:microsoft.com/office/officeart/2005/8/layout/orgChart1"/>
    <dgm:cxn modelId="{A444AAC8-A8FC-4C7A-B22C-5E74E1B52A09}" type="presParOf" srcId="{980A003D-B1E0-462A-A420-0B05A1C8FFA9}" destId="{16610D26-C14D-4AF8-9335-3C9A82DADE3A}" srcOrd="0" destOrd="0" presId="urn:microsoft.com/office/officeart/2005/8/layout/orgChart1"/>
    <dgm:cxn modelId="{CCC8D41B-D7DF-4014-AA1A-94FB6114D9D9}" type="presParOf" srcId="{980A003D-B1E0-462A-A420-0B05A1C8FFA9}" destId="{62A50202-E0C1-4894-8AA4-99ECD97D94BD}" srcOrd="1" destOrd="0" presId="urn:microsoft.com/office/officeart/2005/8/layout/orgChart1"/>
    <dgm:cxn modelId="{B74E5575-EFAC-4247-AC59-89DBA2B77FDF}" type="presParOf" srcId="{62A50202-E0C1-4894-8AA4-99ECD97D94BD}" destId="{E1CD6E81-A815-4163-BFAB-3F95062F6649}" srcOrd="0" destOrd="0" presId="urn:microsoft.com/office/officeart/2005/8/layout/orgChart1"/>
    <dgm:cxn modelId="{E12747B8-39CF-4E84-AF52-8430698E7DE4}" type="presParOf" srcId="{E1CD6E81-A815-4163-BFAB-3F95062F6649}" destId="{836A0E7C-B443-4F40-AED2-615F6693B1BF}" srcOrd="0" destOrd="0" presId="urn:microsoft.com/office/officeart/2005/8/layout/orgChart1"/>
    <dgm:cxn modelId="{74AECB38-FF87-4171-AB67-73243E42F66D}" type="presParOf" srcId="{E1CD6E81-A815-4163-BFAB-3F95062F6649}" destId="{D9A50E7D-5B1C-49C6-8478-7096919E7D30}" srcOrd="1" destOrd="0" presId="urn:microsoft.com/office/officeart/2005/8/layout/orgChart1"/>
    <dgm:cxn modelId="{0C8B30D9-47D1-4BEF-A0BD-651D3D008366}" type="presParOf" srcId="{62A50202-E0C1-4894-8AA4-99ECD97D94BD}" destId="{986DE946-33FB-4C63-886A-2046559F98D6}" srcOrd="1" destOrd="0" presId="urn:microsoft.com/office/officeart/2005/8/layout/orgChart1"/>
    <dgm:cxn modelId="{44921BE6-D353-47B2-BD88-3D8A8AFFD8C0}" type="presParOf" srcId="{986DE946-33FB-4C63-886A-2046559F98D6}" destId="{FBE835FE-EC2D-4DBB-BEE3-887EA40F6F94}" srcOrd="0" destOrd="0" presId="urn:microsoft.com/office/officeart/2005/8/layout/orgChart1"/>
    <dgm:cxn modelId="{C1975C4E-6AB7-4217-8A6F-F4F2C27933DB}" type="presParOf" srcId="{986DE946-33FB-4C63-886A-2046559F98D6}" destId="{2B2DEDF5-E235-4732-91B8-92378A9E36BF}" srcOrd="1" destOrd="0" presId="urn:microsoft.com/office/officeart/2005/8/layout/orgChart1"/>
    <dgm:cxn modelId="{CF5B5010-8169-497E-AB35-3A1AFC0B0F72}" type="presParOf" srcId="{2B2DEDF5-E235-4732-91B8-92378A9E36BF}" destId="{A53B3D58-E248-48C6-8A33-EB13C5357B2D}" srcOrd="0" destOrd="0" presId="urn:microsoft.com/office/officeart/2005/8/layout/orgChart1"/>
    <dgm:cxn modelId="{27963025-3FE0-4073-B12F-56E4A5560C08}" type="presParOf" srcId="{A53B3D58-E248-48C6-8A33-EB13C5357B2D}" destId="{5AC88ACF-512F-418C-AEFF-FDB360107D59}" srcOrd="0" destOrd="0" presId="urn:microsoft.com/office/officeart/2005/8/layout/orgChart1"/>
    <dgm:cxn modelId="{EA822CAF-6922-4D3D-BEEC-4C0C6ACF2737}" type="presParOf" srcId="{A53B3D58-E248-48C6-8A33-EB13C5357B2D}" destId="{16A01822-163B-48FE-B476-E00498F8B274}" srcOrd="1" destOrd="0" presId="urn:microsoft.com/office/officeart/2005/8/layout/orgChart1"/>
    <dgm:cxn modelId="{6F3EE186-93B0-43F8-BD82-CEEB0DBC0B04}" type="presParOf" srcId="{2B2DEDF5-E235-4732-91B8-92378A9E36BF}" destId="{107B37F9-2684-48EA-B708-11AA8FC18135}" srcOrd="1" destOrd="0" presId="urn:microsoft.com/office/officeart/2005/8/layout/orgChart1"/>
    <dgm:cxn modelId="{F267F7C8-3761-4E41-B7D9-F1AE142EE0F3}" type="presParOf" srcId="{2B2DEDF5-E235-4732-91B8-92378A9E36BF}" destId="{F947BE18-E21B-4C7F-BB89-FD2A565BCC58}" srcOrd="2" destOrd="0" presId="urn:microsoft.com/office/officeart/2005/8/layout/orgChart1"/>
    <dgm:cxn modelId="{55F2A607-41EE-4DFF-8A50-216CB4A64F22}" type="presParOf" srcId="{62A50202-E0C1-4894-8AA4-99ECD97D94BD}" destId="{8FE7D6B3-36AF-4F7B-89AC-39BD2A7AF940}" srcOrd="2" destOrd="0" presId="urn:microsoft.com/office/officeart/2005/8/layout/orgChart1"/>
    <dgm:cxn modelId="{4A3F0435-9F02-4B6C-B114-C4CF89CB5BA1}" type="presParOf" srcId="{980A003D-B1E0-462A-A420-0B05A1C8FFA9}" destId="{9A6B7CB4-247D-4957-A891-D931326DFB5B}" srcOrd="2" destOrd="0" presId="urn:microsoft.com/office/officeart/2005/8/layout/orgChart1"/>
    <dgm:cxn modelId="{639877DA-79C9-4009-8F25-DF858D919B34}" type="presParOf" srcId="{980A003D-B1E0-462A-A420-0B05A1C8FFA9}" destId="{EB8D6F3A-978A-4A44-BCCD-506F119A1EA2}" srcOrd="3" destOrd="0" presId="urn:microsoft.com/office/officeart/2005/8/layout/orgChart1"/>
    <dgm:cxn modelId="{D2091C43-1F8B-4123-B868-B90A38F830C4}" type="presParOf" srcId="{EB8D6F3A-978A-4A44-BCCD-506F119A1EA2}" destId="{DA5BA731-28E5-4587-90E9-06A2AA4C9353}" srcOrd="0" destOrd="0" presId="urn:microsoft.com/office/officeart/2005/8/layout/orgChart1"/>
    <dgm:cxn modelId="{66DC0E34-93CB-4CDB-82C2-810DF3CBF214}" type="presParOf" srcId="{DA5BA731-28E5-4587-90E9-06A2AA4C9353}" destId="{DEEB0388-0484-42C5-BBB2-302ADAF92580}" srcOrd="0" destOrd="0" presId="urn:microsoft.com/office/officeart/2005/8/layout/orgChart1"/>
    <dgm:cxn modelId="{80918837-AD93-4B21-951C-FBF2531EDEA4}" type="presParOf" srcId="{DA5BA731-28E5-4587-90E9-06A2AA4C9353}" destId="{F8D9B462-40B7-4617-B9AB-C44DBB88142C}" srcOrd="1" destOrd="0" presId="urn:microsoft.com/office/officeart/2005/8/layout/orgChart1"/>
    <dgm:cxn modelId="{62A700A5-47E8-492F-84B8-9E57BB32422C}" type="presParOf" srcId="{EB8D6F3A-978A-4A44-BCCD-506F119A1EA2}" destId="{A578398A-E16B-4BC2-A7E8-2894485F49C5}" srcOrd="1" destOrd="0" presId="urn:microsoft.com/office/officeart/2005/8/layout/orgChart1"/>
    <dgm:cxn modelId="{EBC669EB-0C60-438A-82E9-6E22A8BD8D59}" type="presParOf" srcId="{A578398A-E16B-4BC2-A7E8-2894485F49C5}" destId="{65D8C6C4-0EE1-4106-96BD-291EEE6A3204}" srcOrd="0" destOrd="0" presId="urn:microsoft.com/office/officeart/2005/8/layout/orgChart1"/>
    <dgm:cxn modelId="{FF68CFC9-4F8D-4B4A-992B-24A75BD0AC82}" type="presParOf" srcId="{A578398A-E16B-4BC2-A7E8-2894485F49C5}" destId="{8B8FB243-8292-4CF0-A18E-6DDBB78E70AC}" srcOrd="1" destOrd="0" presId="urn:microsoft.com/office/officeart/2005/8/layout/orgChart1"/>
    <dgm:cxn modelId="{F9FE3DA4-52B7-4854-B25E-2F83104FA873}" type="presParOf" srcId="{8B8FB243-8292-4CF0-A18E-6DDBB78E70AC}" destId="{BE2AB286-0055-45F6-98E4-751BEB7D3494}" srcOrd="0" destOrd="0" presId="urn:microsoft.com/office/officeart/2005/8/layout/orgChart1"/>
    <dgm:cxn modelId="{EF9494D5-8772-4DE0-A4E9-6CDB9BFB4A25}" type="presParOf" srcId="{BE2AB286-0055-45F6-98E4-751BEB7D3494}" destId="{48DF37BC-D9A9-4B17-86FF-195ECA290D35}" srcOrd="0" destOrd="0" presId="urn:microsoft.com/office/officeart/2005/8/layout/orgChart1"/>
    <dgm:cxn modelId="{81B36D4F-F033-4AB5-BD10-CF6ACAF1F128}" type="presParOf" srcId="{BE2AB286-0055-45F6-98E4-751BEB7D3494}" destId="{BA9C9848-61A7-4774-916B-CE6946D5606B}" srcOrd="1" destOrd="0" presId="urn:microsoft.com/office/officeart/2005/8/layout/orgChart1"/>
    <dgm:cxn modelId="{63027B86-94C0-41FA-9152-B212C77966E9}" type="presParOf" srcId="{8B8FB243-8292-4CF0-A18E-6DDBB78E70AC}" destId="{6B49652E-1B35-426C-BD24-B07C6FF6AD50}" srcOrd="1" destOrd="0" presId="urn:microsoft.com/office/officeart/2005/8/layout/orgChart1"/>
    <dgm:cxn modelId="{7693FEDC-52DB-40BD-BFF7-6BE315D30093}" type="presParOf" srcId="{8B8FB243-8292-4CF0-A18E-6DDBB78E70AC}" destId="{DDB2F8FE-DF1A-4B62-8CC0-621E71A44A17}" srcOrd="2" destOrd="0" presId="urn:microsoft.com/office/officeart/2005/8/layout/orgChart1"/>
    <dgm:cxn modelId="{673CBB42-49E4-45AA-83CB-A0B278AB432E}" type="presParOf" srcId="{EB8D6F3A-978A-4A44-BCCD-506F119A1EA2}" destId="{F75FA120-5B3C-4697-8A8E-32E549379C89}" srcOrd="2" destOrd="0" presId="urn:microsoft.com/office/officeart/2005/8/layout/orgChart1"/>
    <dgm:cxn modelId="{AFF2DFB7-B87D-4358-A4B3-0E6545B3BDAD}" type="presParOf" srcId="{980A003D-B1E0-462A-A420-0B05A1C8FFA9}" destId="{1BBF03B6-CCE0-4962-9D9A-4040B03DFD23}" srcOrd="4" destOrd="0" presId="urn:microsoft.com/office/officeart/2005/8/layout/orgChart1"/>
    <dgm:cxn modelId="{16558B84-748C-41D7-85AD-8450ED9BA606}" type="presParOf" srcId="{980A003D-B1E0-462A-A420-0B05A1C8FFA9}" destId="{859146A6-826B-4E52-890A-F6D46D641B6D}" srcOrd="5" destOrd="0" presId="urn:microsoft.com/office/officeart/2005/8/layout/orgChart1"/>
    <dgm:cxn modelId="{FF6BDB0F-54A7-48C2-86A3-CFCF650E5D96}" type="presParOf" srcId="{859146A6-826B-4E52-890A-F6D46D641B6D}" destId="{8B7720B0-6194-4DEF-94FF-A659363BB3CB}" srcOrd="0" destOrd="0" presId="urn:microsoft.com/office/officeart/2005/8/layout/orgChart1"/>
    <dgm:cxn modelId="{60D01946-484E-464D-B360-A11B1715CEC7}" type="presParOf" srcId="{8B7720B0-6194-4DEF-94FF-A659363BB3CB}" destId="{74B13699-9162-4DE2-BE23-4650B22A01A7}" srcOrd="0" destOrd="0" presId="urn:microsoft.com/office/officeart/2005/8/layout/orgChart1"/>
    <dgm:cxn modelId="{9C19D2A4-85FE-43EF-9682-195E5766732D}" type="presParOf" srcId="{8B7720B0-6194-4DEF-94FF-A659363BB3CB}" destId="{781D493F-CE72-46B6-8944-02D60C9195F4}" srcOrd="1" destOrd="0" presId="urn:microsoft.com/office/officeart/2005/8/layout/orgChart1"/>
    <dgm:cxn modelId="{30E5F19F-DFDC-40AF-BB48-23CB30B1E319}" type="presParOf" srcId="{859146A6-826B-4E52-890A-F6D46D641B6D}" destId="{86219AA6-7983-4282-A29C-205810511B02}" srcOrd="1" destOrd="0" presId="urn:microsoft.com/office/officeart/2005/8/layout/orgChart1"/>
    <dgm:cxn modelId="{79C30E1C-0FBE-4ADC-85CE-5233A499E890}" type="presParOf" srcId="{86219AA6-7983-4282-A29C-205810511B02}" destId="{7C73529E-B583-4D75-9CD4-07CFCA3133DA}" srcOrd="0" destOrd="0" presId="urn:microsoft.com/office/officeart/2005/8/layout/orgChart1"/>
    <dgm:cxn modelId="{EED6A052-A01E-4374-B7E3-1D247B72AD77}" type="presParOf" srcId="{86219AA6-7983-4282-A29C-205810511B02}" destId="{C0A0517F-F354-4E4F-889E-A9335707B75E}" srcOrd="1" destOrd="0" presId="urn:microsoft.com/office/officeart/2005/8/layout/orgChart1"/>
    <dgm:cxn modelId="{20FA0413-0293-4721-AC27-7A7BD2C12326}" type="presParOf" srcId="{C0A0517F-F354-4E4F-889E-A9335707B75E}" destId="{35193660-A68A-4A06-A44A-6A650B29A9CD}" srcOrd="0" destOrd="0" presId="urn:microsoft.com/office/officeart/2005/8/layout/orgChart1"/>
    <dgm:cxn modelId="{B92563D6-3CBC-4DB4-811B-57F4D48BB9DA}" type="presParOf" srcId="{35193660-A68A-4A06-A44A-6A650B29A9CD}" destId="{68BEC017-13F2-4EE6-AA02-990CE4CAEA83}" srcOrd="0" destOrd="0" presId="urn:microsoft.com/office/officeart/2005/8/layout/orgChart1"/>
    <dgm:cxn modelId="{08F66A83-D86E-4466-97A1-C78CCFC3978F}" type="presParOf" srcId="{35193660-A68A-4A06-A44A-6A650B29A9CD}" destId="{07E5C01F-5EAA-4D03-9B2A-BE041691839A}" srcOrd="1" destOrd="0" presId="urn:microsoft.com/office/officeart/2005/8/layout/orgChart1"/>
    <dgm:cxn modelId="{BC62AD0C-C1EC-41E2-945D-2123A32D38F6}" type="presParOf" srcId="{C0A0517F-F354-4E4F-889E-A9335707B75E}" destId="{D99ED829-E411-4174-8A17-434289473B61}" srcOrd="1" destOrd="0" presId="urn:microsoft.com/office/officeart/2005/8/layout/orgChart1"/>
    <dgm:cxn modelId="{3B76CA19-6BDA-4EC0-936B-4E68623941B7}" type="presParOf" srcId="{C0A0517F-F354-4E4F-889E-A9335707B75E}" destId="{E22BF74C-0323-491A-A8B3-62BDA8B20E2A}" srcOrd="2" destOrd="0" presId="urn:microsoft.com/office/officeart/2005/8/layout/orgChart1"/>
    <dgm:cxn modelId="{16370E71-20C7-40D4-BBA1-F8DECC71371F}" type="presParOf" srcId="{859146A6-826B-4E52-890A-F6D46D641B6D}" destId="{3E06EAA5-A200-482D-88CB-EA3E85BB0652}" srcOrd="2" destOrd="0" presId="urn:microsoft.com/office/officeart/2005/8/layout/orgChart1"/>
    <dgm:cxn modelId="{AF11D09C-BD92-49AE-86BC-85ACAF7009A9}" type="presParOf" srcId="{980A003D-B1E0-462A-A420-0B05A1C8FFA9}" destId="{D4622558-34E9-4E8D-9856-1CE25AFE2CF8}" srcOrd="6" destOrd="0" presId="urn:microsoft.com/office/officeart/2005/8/layout/orgChart1"/>
    <dgm:cxn modelId="{0B49FFF3-AB1D-470E-B995-4DD329E715F6}" type="presParOf" srcId="{980A003D-B1E0-462A-A420-0B05A1C8FFA9}" destId="{9654A4AC-50B8-4B42-9139-0A6A1B38C131}" srcOrd="7" destOrd="0" presId="urn:microsoft.com/office/officeart/2005/8/layout/orgChart1"/>
    <dgm:cxn modelId="{A866416D-F88C-4D1C-BDB0-DA8ABB30B521}" type="presParOf" srcId="{9654A4AC-50B8-4B42-9139-0A6A1B38C131}" destId="{259B5B9C-0E27-4812-BD19-B408838BB7E0}" srcOrd="0" destOrd="0" presId="urn:microsoft.com/office/officeart/2005/8/layout/orgChart1"/>
    <dgm:cxn modelId="{03BE0F5F-2FD2-4E5B-B806-FC8CAE6F4EA1}" type="presParOf" srcId="{259B5B9C-0E27-4812-BD19-B408838BB7E0}" destId="{0315EF4C-58D7-477E-A7F9-5F53E722C4C7}" srcOrd="0" destOrd="0" presId="urn:microsoft.com/office/officeart/2005/8/layout/orgChart1"/>
    <dgm:cxn modelId="{EF71DAAC-2B53-4316-B183-4F00EF33CFCC}" type="presParOf" srcId="{259B5B9C-0E27-4812-BD19-B408838BB7E0}" destId="{DBAC20BF-AB0F-4E94-A75E-A9208D27E605}" srcOrd="1" destOrd="0" presId="urn:microsoft.com/office/officeart/2005/8/layout/orgChart1"/>
    <dgm:cxn modelId="{9D76DD7D-6667-42BB-887E-294B493B11AD}" type="presParOf" srcId="{9654A4AC-50B8-4B42-9139-0A6A1B38C131}" destId="{C3932827-3CA0-4688-8F27-B68919EC28DB}" srcOrd="1" destOrd="0" presId="urn:microsoft.com/office/officeart/2005/8/layout/orgChart1"/>
    <dgm:cxn modelId="{1A55200D-4390-44D8-85ED-458091352A01}" type="presParOf" srcId="{C3932827-3CA0-4688-8F27-B68919EC28DB}" destId="{9610CAB0-5E5F-48FD-9331-13CA4B110C85}" srcOrd="0" destOrd="0" presId="urn:microsoft.com/office/officeart/2005/8/layout/orgChart1"/>
    <dgm:cxn modelId="{5D06CBB1-27B9-4E8C-B4C0-B45981E8C0B4}" type="presParOf" srcId="{C3932827-3CA0-4688-8F27-B68919EC28DB}" destId="{8D65601F-DF6F-45D8-ABA9-75F7F5A59F28}" srcOrd="1" destOrd="0" presId="urn:microsoft.com/office/officeart/2005/8/layout/orgChart1"/>
    <dgm:cxn modelId="{390D8F8C-BEEB-4805-BFEB-904D4F85D71D}" type="presParOf" srcId="{8D65601F-DF6F-45D8-ABA9-75F7F5A59F28}" destId="{39591B1D-BFAB-48F6-A096-C9FCF975A716}" srcOrd="0" destOrd="0" presId="urn:microsoft.com/office/officeart/2005/8/layout/orgChart1"/>
    <dgm:cxn modelId="{B83368DD-264A-4240-A553-B6704FBC81C1}" type="presParOf" srcId="{39591B1D-BFAB-48F6-A096-C9FCF975A716}" destId="{98334DAC-7D5E-4DBD-A285-E104E47934AA}" srcOrd="0" destOrd="0" presId="urn:microsoft.com/office/officeart/2005/8/layout/orgChart1"/>
    <dgm:cxn modelId="{260926C7-87B8-4D4F-B165-0318A6EA6538}" type="presParOf" srcId="{39591B1D-BFAB-48F6-A096-C9FCF975A716}" destId="{6C6936C1-8A88-447E-AD3D-F7F1E709016D}" srcOrd="1" destOrd="0" presId="urn:microsoft.com/office/officeart/2005/8/layout/orgChart1"/>
    <dgm:cxn modelId="{E5D72410-6482-4D60-92AE-BEB791333C32}" type="presParOf" srcId="{8D65601F-DF6F-45D8-ABA9-75F7F5A59F28}" destId="{86C2D207-6753-4847-A079-828FD7A92B1B}" srcOrd="1" destOrd="0" presId="urn:microsoft.com/office/officeart/2005/8/layout/orgChart1"/>
    <dgm:cxn modelId="{C43AC16B-FA73-40BD-A3E7-DFC4DB5929B9}" type="presParOf" srcId="{8D65601F-DF6F-45D8-ABA9-75F7F5A59F28}" destId="{3FBF0682-4A39-4F5D-BAEE-2B570D4D5067}" srcOrd="2" destOrd="0" presId="urn:microsoft.com/office/officeart/2005/8/layout/orgChart1"/>
    <dgm:cxn modelId="{5577E0DE-52D5-45B6-9DEF-D65499393B45}" type="presParOf" srcId="{9654A4AC-50B8-4B42-9139-0A6A1B38C131}" destId="{D322E2D3-3D2A-41E6-8C61-129A796E3F2C}" srcOrd="2" destOrd="0" presId="urn:microsoft.com/office/officeart/2005/8/layout/orgChart1"/>
    <dgm:cxn modelId="{DF12AA21-8240-4925-AEBB-EF1135473EFC}" type="presParOf" srcId="{980A003D-B1E0-462A-A420-0B05A1C8FFA9}" destId="{C24BE894-A59B-4E92-B45D-43CB7DB2BCB2}" srcOrd="8" destOrd="0" presId="urn:microsoft.com/office/officeart/2005/8/layout/orgChart1"/>
    <dgm:cxn modelId="{4B0A3E5E-5342-4968-98ED-65FAF4F260AE}" type="presParOf" srcId="{980A003D-B1E0-462A-A420-0B05A1C8FFA9}" destId="{ADF1D544-0245-49C5-BBA9-14655209B23E}" srcOrd="9" destOrd="0" presId="urn:microsoft.com/office/officeart/2005/8/layout/orgChart1"/>
    <dgm:cxn modelId="{16725E59-2BC8-4B8A-8A99-B2396971168D}" type="presParOf" srcId="{ADF1D544-0245-49C5-BBA9-14655209B23E}" destId="{1AA8B0D4-6C58-489E-AFE9-21A24EC30EA1}" srcOrd="0" destOrd="0" presId="urn:microsoft.com/office/officeart/2005/8/layout/orgChart1"/>
    <dgm:cxn modelId="{A01BB791-0DB4-4C83-AAE1-B50B4D3CA973}" type="presParOf" srcId="{1AA8B0D4-6C58-489E-AFE9-21A24EC30EA1}" destId="{13FE46BE-3108-4DC6-860C-E4AD2B6F0C4C}" srcOrd="0" destOrd="0" presId="urn:microsoft.com/office/officeart/2005/8/layout/orgChart1"/>
    <dgm:cxn modelId="{A4910B38-6557-4D68-9220-CC94ECC376D8}" type="presParOf" srcId="{1AA8B0D4-6C58-489E-AFE9-21A24EC30EA1}" destId="{B8FE27A4-5CA5-4595-9B5D-306D123CBB20}" srcOrd="1" destOrd="0" presId="urn:microsoft.com/office/officeart/2005/8/layout/orgChart1"/>
    <dgm:cxn modelId="{CADA66A5-2EC1-4C97-B827-3C54324E7784}" type="presParOf" srcId="{ADF1D544-0245-49C5-BBA9-14655209B23E}" destId="{689CC0B8-2D65-42DF-B472-65B690411552}" srcOrd="1" destOrd="0" presId="urn:microsoft.com/office/officeart/2005/8/layout/orgChart1"/>
    <dgm:cxn modelId="{95CFA207-042F-4912-B108-0EC0CFFB1DAF}" type="presParOf" srcId="{689CC0B8-2D65-42DF-B472-65B690411552}" destId="{864A7A4A-E927-41CD-9FCF-0C7A5E493F8F}" srcOrd="0" destOrd="0" presId="urn:microsoft.com/office/officeart/2005/8/layout/orgChart1"/>
    <dgm:cxn modelId="{4A52B734-3809-4A82-B783-461BFF5A9AAA}" type="presParOf" srcId="{689CC0B8-2D65-42DF-B472-65B690411552}" destId="{58253546-584C-4E8B-BB8D-CCE95A010668}" srcOrd="1" destOrd="0" presId="urn:microsoft.com/office/officeart/2005/8/layout/orgChart1"/>
    <dgm:cxn modelId="{CD5B6FED-8DA7-4324-A301-9001FADD7FB8}" type="presParOf" srcId="{58253546-584C-4E8B-BB8D-CCE95A010668}" destId="{2441F6BF-CF31-4F9D-BB48-1113D7FF5B69}" srcOrd="0" destOrd="0" presId="urn:microsoft.com/office/officeart/2005/8/layout/orgChart1"/>
    <dgm:cxn modelId="{4FEBF03A-48F7-48A7-9C68-5DE74CD715BB}" type="presParOf" srcId="{2441F6BF-CF31-4F9D-BB48-1113D7FF5B69}" destId="{5F9F1644-C259-4B57-99A8-A82DF3DEDD8D}" srcOrd="0" destOrd="0" presId="urn:microsoft.com/office/officeart/2005/8/layout/orgChart1"/>
    <dgm:cxn modelId="{89AFBFA4-88F8-4744-97A8-1E6320386E26}" type="presParOf" srcId="{2441F6BF-CF31-4F9D-BB48-1113D7FF5B69}" destId="{BAED14D5-52BA-4E9F-B320-2D414E3ACC1F}" srcOrd="1" destOrd="0" presId="urn:microsoft.com/office/officeart/2005/8/layout/orgChart1"/>
    <dgm:cxn modelId="{B9E86C32-EFEB-4CCF-85D9-B4A8E514DE16}" type="presParOf" srcId="{58253546-584C-4E8B-BB8D-CCE95A010668}" destId="{84657A36-728E-490B-B939-3597667C3A3F}" srcOrd="1" destOrd="0" presId="urn:microsoft.com/office/officeart/2005/8/layout/orgChart1"/>
    <dgm:cxn modelId="{73F09AEC-CBEE-461D-B0AE-3ABF892F699A}" type="presParOf" srcId="{58253546-584C-4E8B-BB8D-CCE95A010668}" destId="{04EA324C-9C17-4633-98C2-BB1E42531808}" srcOrd="2" destOrd="0" presId="urn:microsoft.com/office/officeart/2005/8/layout/orgChart1"/>
    <dgm:cxn modelId="{127C0B39-42DA-4B00-9C8E-675A77685614}" type="presParOf" srcId="{ADF1D544-0245-49C5-BBA9-14655209B23E}" destId="{05ECA9B8-6A81-44A7-A9FD-4D7297C5B616}" srcOrd="2" destOrd="0" presId="urn:microsoft.com/office/officeart/2005/8/layout/orgChart1"/>
    <dgm:cxn modelId="{A1B83F25-3FB8-41BC-BD82-ABD7B1CC78E7}" type="presParOf" srcId="{980A003D-B1E0-462A-A420-0B05A1C8FFA9}" destId="{FB81E456-8340-48C5-8BCA-CFACD4C3A3B5}" srcOrd="10" destOrd="0" presId="urn:microsoft.com/office/officeart/2005/8/layout/orgChart1"/>
    <dgm:cxn modelId="{0AB57FE3-D17D-4686-A6F6-27E6D17508D6}" type="presParOf" srcId="{980A003D-B1E0-462A-A420-0B05A1C8FFA9}" destId="{A51F3825-A4D6-4093-9C3F-FF1846347C9C}" srcOrd="11" destOrd="0" presId="urn:microsoft.com/office/officeart/2005/8/layout/orgChart1"/>
    <dgm:cxn modelId="{A2A5596C-085E-4C88-A7B3-EB8587773A8D}" type="presParOf" srcId="{A51F3825-A4D6-4093-9C3F-FF1846347C9C}" destId="{54F18A23-2890-4777-B869-9887B9CD2929}" srcOrd="0" destOrd="0" presId="urn:microsoft.com/office/officeart/2005/8/layout/orgChart1"/>
    <dgm:cxn modelId="{8BCA0D76-C7FA-437E-BB8E-EED4082F94D8}" type="presParOf" srcId="{54F18A23-2890-4777-B869-9887B9CD2929}" destId="{E47BB9C3-A9CC-4795-8193-ACFCC2FAED98}" srcOrd="0" destOrd="0" presId="urn:microsoft.com/office/officeart/2005/8/layout/orgChart1"/>
    <dgm:cxn modelId="{57F992CF-D598-4808-AC82-FC5BFE04FC4C}" type="presParOf" srcId="{54F18A23-2890-4777-B869-9887B9CD2929}" destId="{FE7964A1-9913-4E97-B0A2-5CDAD115747E}" srcOrd="1" destOrd="0" presId="urn:microsoft.com/office/officeart/2005/8/layout/orgChart1"/>
    <dgm:cxn modelId="{5F914084-B563-470B-B9D4-6468840B7890}" type="presParOf" srcId="{A51F3825-A4D6-4093-9C3F-FF1846347C9C}" destId="{F76E190E-78B3-4C43-91AA-4D62F674E0D0}" srcOrd="1" destOrd="0" presId="urn:microsoft.com/office/officeart/2005/8/layout/orgChart1"/>
    <dgm:cxn modelId="{7A165E22-B8D2-4F9C-A6DD-97B0A4A30DB2}" type="presParOf" srcId="{F76E190E-78B3-4C43-91AA-4D62F674E0D0}" destId="{0B3FB0A6-9DD0-4A48-B229-222CC911E4EC}" srcOrd="0" destOrd="0" presId="urn:microsoft.com/office/officeart/2005/8/layout/orgChart1"/>
    <dgm:cxn modelId="{F08CAA82-03FB-41FA-A40A-E60313DAED93}" type="presParOf" srcId="{F76E190E-78B3-4C43-91AA-4D62F674E0D0}" destId="{78A137FE-56FE-419A-A79A-33971D89BEF1}" srcOrd="1" destOrd="0" presId="urn:microsoft.com/office/officeart/2005/8/layout/orgChart1"/>
    <dgm:cxn modelId="{E6C3349C-8F39-4340-AF48-A48347E86020}" type="presParOf" srcId="{78A137FE-56FE-419A-A79A-33971D89BEF1}" destId="{EE7B46BD-31AD-4676-9A24-BE37C7871CBF}" srcOrd="0" destOrd="0" presId="urn:microsoft.com/office/officeart/2005/8/layout/orgChart1"/>
    <dgm:cxn modelId="{8223E5A2-E441-4630-9091-2AEC5B9BAF8F}" type="presParOf" srcId="{EE7B46BD-31AD-4676-9A24-BE37C7871CBF}" destId="{4BD9B3ED-5A40-412B-85FD-BA624C5BB97D}" srcOrd="0" destOrd="0" presId="urn:microsoft.com/office/officeart/2005/8/layout/orgChart1"/>
    <dgm:cxn modelId="{4AB83326-221D-4C52-A5EE-AC989E2487B1}" type="presParOf" srcId="{EE7B46BD-31AD-4676-9A24-BE37C7871CBF}" destId="{6E0C29B8-C38E-4114-8AE1-38EAF48BD488}" srcOrd="1" destOrd="0" presId="urn:microsoft.com/office/officeart/2005/8/layout/orgChart1"/>
    <dgm:cxn modelId="{C20DDE58-B0BE-400D-93A8-BA4301FCCD28}" type="presParOf" srcId="{78A137FE-56FE-419A-A79A-33971D89BEF1}" destId="{86E403D5-D7BF-454D-A419-944089C5E5D1}" srcOrd="1" destOrd="0" presId="urn:microsoft.com/office/officeart/2005/8/layout/orgChart1"/>
    <dgm:cxn modelId="{9DC5AA78-3F0A-4A39-A5D8-C7A6EB83F255}" type="presParOf" srcId="{78A137FE-56FE-419A-A79A-33971D89BEF1}" destId="{C05EF88D-E1A9-48B8-8542-9A2F236744C9}" srcOrd="2" destOrd="0" presId="urn:microsoft.com/office/officeart/2005/8/layout/orgChart1"/>
    <dgm:cxn modelId="{63CE66F6-5DF6-4EA9-BC11-33969747AF3D}" type="presParOf" srcId="{A51F3825-A4D6-4093-9C3F-FF1846347C9C}" destId="{030B41B8-5CBB-43A9-AA71-F96071FDBC2B}" srcOrd="2" destOrd="0" presId="urn:microsoft.com/office/officeart/2005/8/layout/orgChart1"/>
    <dgm:cxn modelId="{C2D5D5EC-A5F8-4717-9D62-3CE9B1851606}" type="presParOf" srcId="{BF81988B-B30C-4B1D-8AC4-D1C5A8BFBDCD}" destId="{6CC7743F-4DFE-47B7-97C0-27D6390FF6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0FA5D-04FC-4ACD-AC53-0FB572111BD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tr-TR"/>
        </a:p>
      </dgm:t>
    </dgm:pt>
    <dgm:pt modelId="{FDD9210F-1409-47CA-A4C0-113196C5044E}">
      <dgm:prSet phldrT="[Metin]" custT="1"/>
      <dgm:spPr/>
      <dgm:t>
        <a:bodyPr/>
        <a:lstStyle/>
        <a:p>
          <a:r>
            <a:rPr lang="tr-TR" sz="2800" dirty="0"/>
            <a:t>Amaç</a:t>
          </a:r>
        </a:p>
      </dgm:t>
    </dgm:pt>
    <dgm:pt modelId="{C2D1C219-D09C-42AA-894C-B6EB9B1F7276}" type="parTrans" cxnId="{14403FC5-D8E3-483C-BE09-09BC85826CD2}">
      <dgm:prSet/>
      <dgm:spPr/>
      <dgm:t>
        <a:bodyPr/>
        <a:lstStyle/>
        <a:p>
          <a:endParaRPr lang="tr-TR"/>
        </a:p>
      </dgm:t>
    </dgm:pt>
    <dgm:pt modelId="{C52EEED9-2BC4-4532-86AA-160B8783090F}" type="sibTrans" cxnId="{14403FC5-D8E3-483C-BE09-09BC85826CD2}">
      <dgm:prSet/>
      <dgm:spPr/>
      <dgm:t>
        <a:bodyPr/>
        <a:lstStyle/>
        <a:p>
          <a:endParaRPr lang="tr-TR"/>
        </a:p>
      </dgm:t>
    </dgm:pt>
    <dgm:pt modelId="{FEAA75F5-FE8E-4583-B769-3558863BEB31}">
      <dgm:prSet phldrT="[Metin]" custT="1"/>
      <dgm:spPr/>
      <dgm:t>
        <a:bodyPr/>
        <a:lstStyle/>
        <a:p>
          <a:r>
            <a:rPr lang="tr-TR" sz="1800" dirty="0"/>
            <a:t>Hangi amacı gerçekleştireceğim?</a:t>
          </a:r>
        </a:p>
      </dgm:t>
    </dgm:pt>
    <dgm:pt modelId="{6A2F1470-1282-4E7C-8CCE-755A44162432}" type="parTrans" cxnId="{CED7D8C4-C4E1-4227-B344-0408E0F47682}">
      <dgm:prSet/>
      <dgm:spPr/>
      <dgm:t>
        <a:bodyPr/>
        <a:lstStyle/>
        <a:p>
          <a:endParaRPr lang="tr-TR"/>
        </a:p>
      </dgm:t>
    </dgm:pt>
    <dgm:pt modelId="{C11E95AB-D399-4332-AC24-18C678C905D9}" type="sibTrans" cxnId="{CED7D8C4-C4E1-4227-B344-0408E0F47682}">
      <dgm:prSet/>
      <dgm:spPr/>
      <dgm:t>
        <a:bodyPr/>
        <a:lstStyle/>
        <a:p>
          <a:endParaRPr lang="tr-TR"/>
        </a:p>
      </dgm:t>
    </dgm:pt>
    <dgm:pt modelId="{E08B1516-CBF5-46BB-8B1C-5A390B3F2821}">
      <dgm:prSet phldrT="[Metin]" custT="1"/>
      <dgm:spPr/>
      <dgm:t>
        <a:bodyPr/>
        <a:lstStyle/>
        <a:p>
          <a:r>
            <a:rPr lang="tr-TR" sz="1800" dirty="0"/>
            <a:t>Oyunu nereden bulacağım?</a:t>
          </a:r>
        </a:p>
      </dgm:t>
    </dgm:pt>
    <dgm:pt modelId="{30DE719A-B7C6-42A3-8843-0953B879CD73}" type="parTrans" cxnId="{F4ED017D-E0FF-416A-8D25-F71D380010FF}">
      <dgm:prSet/>
      <dgm:spPr/>
      <dgm:t>
        <a:bodyPr/>
        <a:lstStyle/>
        <a:p>
          <a:endParaRPr lang="tr-TR"/>
        </a:p>
      </dgm:t>
    </dgm:pt>
    <dgm:pt modelId="{83910453-D950-4E14-97C9-76A10E67101E}" type="sibTrans" cxnId="{F4ED017D-E0FF-416A-8D25-F71D380010FF}">
      <dgm:prSet/>
      <dgm:spPr/>
      <dgm:t>
        <a:bodyPr/>
        <a:lstStyle/>
        <a:p>
          <a:endParaRPr lang="tr-TR"/>
        </a:p>
      </dgm:t>
    </dgm:pt>
    <dgm:pt modelId="{107F8E40-DD9D-4844-86F5-97AF3918F179}">
      <dgm:prSet phldrT="[Metin]" custT="1"/>
      <dgm:spPr/>
      <dgm:t>
        <a:bodyPr/>
        <a:lstStyle/>
        <a:p>
          <a:r>
            <a:rPr lang="tr-TR" sz="2800" dirty="0"/>
            <a:t>Oyuncu</a:t>
          </a:r>
        </a:p>
      </dgm:t>
    </dgm:pt>
    <dgm:pt modelId="{75A7C58A-DE12-40F2-91DA-66A4A999BAA1}" type="parTrans" cxnId="{F8099279-904F-4C0D-AD7B-E85A1D9C8C27}">
      <dgm:prSet/>
      <dgm:spPr/>
      <dgm:t>
        <a:bodyPr/>
        <a:lstStyle/>
        <a:p>
          <a:endParaRPr lang="tr-TR"/>
        </a:p>
      </dgm:t>
    </dgm:pt>
    <dgm:pt modelId="{D841C814-C79F-4A77-8FF7-5107D63C07D7}" type="sibTrans" cxnId="{F8099279-904F-4C0D-AD7B-E85A1D9C8C27}">
      <dgm:prSet/>
      <dgm:spPr/>
      <dgm:t>
        <a:bodyPr/>
        <a:lstStyle/>
        <a:p>
          <a:endParaRPr lang="tr-TR"/>
        </a:p>
      </dgm:t>
    </dgm:pt>
    <dgm:pt modelId="{8FE90C74-A544-4FEF-8A75-556E4B6EFF85}">
      <dgm:prSet phldrT="[Metin]" custT="1"/>
      <dgm:spPr/>
      <dgm:t>
        <a:bodyPr/>
        <a:lstStyle/>
        <a:p>
          <a:r>
            <a:rPr lang="tr-TR" sz="1800" dirty="0"/>
            <a:t>Oyuncularımın seviyesi nedir?</a:t>
          </a:r>
        </a:p>
      </dgm:t>
    </dgm:pt>
    <dgm:pt modelId="{D247BC84-DD6D-4FD9-BA1B-85BAD94C77D8}" type="parTrans" cxnId="{8965E48B-2814-4B68-8EB6-C363C3600C56}">
      <dgm:prSet/>
      <dgm:spPr/>
      <dgm:t>
        <a:bodyPr/>
        <a:lstStyle/>
        <a:p>
          <a:endParaRPr lang="tr-TR"/>
        </a:p>
      </dgm:t>
    </dgm:pt>
    <dgm:pt modelId="{ED670868-AD78-4154-9CCF-41927C1EEBC7}" type="sibTrans" cxnId="{8965E48B-2814-4B68-8EB6-C363C3600C56}">
      <dgm:prSet/>
      <dgm:spPr/>
      <dgm:t>
        <a:bodyPr/>
        <a:lstStyle/>
        <a:p>
          <a:endParaRPr lang="tr-TR"/>
        </a:p>
      </dgm:t>
    </dgm:pt>
    <dgm:pt modelId="{3E39D1BD-BE67-4150-A771-193C5EDBBFCD}">
      <dgm:prSet phldrT="[Metin]" custT="1"/>
      <dgm:spPr/>
      <dgm:t>
        <a:bodyPr/>
        <a:lstStyle/>
        <a:p>
          <a:r>
            <a:rPr lang="tr-TR" sz="1800" dirty="0"/>
            <a:t>Oyuncu sayım nedir?</a:t>
          </a:r>
        </a:p>
      </dgm:t>
    </dgm:pt>
    <dgm:pt modelId="{50771CF7-7441-4F67-A5A5-2A7F71C9A625}" type="parTrans" cxnId="{4BB65A06-06BD-41E1-8DAB-6C5FBA9C41A4}">
      <dgm:prSet/>
      <dgm:spPr/>
      <dgm:t>
        <a:bodyPr/>
        <a:lstStyle/>
        <a:p>
          <a:endParaRPr lang="tr-TR"/>
        </a:p>
      </dgm:t>
    </dgm:pt>
    <dgm:pt modelId="{1C90A0D1-4A2F-41F4-B7EB-8A5A84CD8D82}" type="sibTrans" cxnId="{4BB65A06-06BD-41E1-8DAB-6C5FBA9C41A4}">
      <dgm:prSet/>
      <dgm:spPr/>
      <dgm:t>
        <a:bodyPr/>
        <a:lstStyle/>
        <a:p>
          <a:endParaRPr lang="tr-TR"/>
        </a:p>
      </dgm:t>
    </dgm:pt>
    <dgm:pt modelId="{6C7B92DA-0208-42FC-843A-0324095B6DA9}">
      <dgm:prSet phldrT="[Metin]"/>
      <dgm:spPr/>
      <dgm:t>
        <a:bodyPr/>
        <a:lstStyle/>
        <a:p>
          <a:r>
            <a:rPr lang="tr-TR" dirty="0"/>
            <a:t>Ortam ve Araç-Gereçler</a:t>
          </a:r>
        </a:p>
      </dgm:t>
    </dgm:pt>
    <dgm:pt modelId="{21E41D70-3098-4F00-A9B4-1D92DA11AC39}" type="parTrans" cxnId="{CF5D1B1B-0612-4453-8154-9D30749E2B00}">
      <dgm:prSet/>
      <dgm:spPr/>
      <dgm:t>
        <a:bodyPr/>
        <a:lstStyle/>
        <a:p>
          <a:endParaRPr lang="tr-TR"/>
        </a:p>
      </dgm:t>
    </dgm:pt>
    <dgm:pt modelId="{02EDA06B-17C7-4A46-9F8D-D3CCBE1B5A12}" type="sibTrans" cxnId="{CF5D1B1B-0612-4453-8154-9D30749E2B00}">
      <dgm:prSet/>
      <dgm:spPr/>
      <dgm:t>
        <a:bodyPr/>
        <a:lstStyle/>
        <a:p>
          <a:endParaRPr lang="tr-TR"/>
        </a:p>
      </dgm:t>
    </dgm:pt>
    <dgm:pt modelId="{EDC16E8D-3B73-4DF4-86D0-6D0E215F513B}">
      <dgm:prSet phldrT="[Metin]" custT="1"/>
      <dgm:spPr/>
      <dgm:t>
        <a:bodyPr/>
        <a:lstStyle/>
        <a:p>
          <a:r>
            <a:rPr lang="tr-TR" sz="1800" dirty="0"/>
            <a:t>Uygun ortamım var mı?</a:t>
          </a:r>
        </a:p>
      </dgm:t>
    </dgm:pt>
    <dgm:pt modelId="{B9D2C5E1-B7F7-4992-84C5-21921FB666CE}" type="parTrans" cxnId="{33E7B9AE-50B4-4A29-8C1E-8371D1077ACD}">
      <dgm:prSet/>
      <dgm:spPr/>
      <dgm:t>
        <a:bodyPr/>
        <a:lstStyle/>
        <a:p>
          <a:endParaRPr lang="tr-TR"/>
        </a:p>
      </dgm:t>
    </dgm:pt>
    <dgm:pt modelId="{17239486-CBD6-48CB-BE3F-E77B2E42874D}" type="sibTrans" cxnId="{33E7B9AE-50B4-4A29-8C1E-8371D1077ACD}">
      <dgm:prSet/>
      <dgm:spPr/>
      <dgm:t>
        <a:bodyPr/>
        <a:lstStyle/>
        <a:p>
          <a:endParaRPr lang="tr-TR"/>
        </a:p>
      </dgm:t>
    </dgm:pt>
    <dgm:pt modelId="{3B6CB284-00BC-4067-8AA3-552D4477C8AE}">
      <dgm:prSet phldrT="[Metin]" custT="1"/>
      <dgm:spPr/>
      <dgm:t>
        <a:bodyPr/>
        <a:lstStyle/>
        <a:p>
          <a:r>
            <a:rPr lang="tr-TR" sz="1800" dirty="0"/>
            <a:t>Ne kadar zaman yeter?</a:t>
          </a:r>
        </a:p>
      </dgm:t>
    </dgm:pt>
    <dgm:pt modelId="{12D25017-1F58-44DB-A6E8-07D741C00253}" type="parTrans" cxnId="{04945523-608A-489A-8E75-82F1E69306A2}">
      <dgm:prSet/>
      <dgm:spPr/>
      <dgm:t>
        <a:bodyPr/>
        <a:lstStyle/>
        <a:p>
          <a:endParaRPr lang="tr-TR"/>
        </a:p>
      </dgm:t>
    </dgm:pt>
    <dgm:pt modelId="{41181C94-E52B-4441-988D-52B9A24E1F8D}" type="sibTrans" cxnId="{04945523-608A-489A-8E75-82F1E69306A2}">
      <dgm:prSet/>
      <dgm:spPr/>
      <dgm:t>
        <a:bodyPr/>
        <a:lstStyle/>
        <a:p>
          <a:endParaRPr lang="tr-TR"/>
        </a:p>
      </dgm:t>
    </dgm:pt>
    <dgm:pt modelId="{8CEDD324-2492-4541-91EB-2E1F39F83680}">
      <dgm:prSet phldrT="[Metin]" custT="1"/>
      <dgm:spPr/>
      <dgm:t>
        <a:bodyPr/>
        <a:lstStyle/>
        <a:p>
          <a:r>
            <a:rPr lang="tr-TR" sz="1800" dirty="0"/>
            <a:t>Yeterli araç-gerecim var mı? Nasıl temin edebilirim?</a:t>
          </a:r>
        </a:p>
      </dgm:t>
    </dgm:pt>
    <dgm:pt modelId="{7A72C0A6-AB4C-4773-8FE1-15828B82F70E}" type="parTrans" cxnId="{D7120D68-171D-434B-9704-CB51F54AA565}">
      <dgm:prSet/>
      <dgm:spPr/>
      <dgm:t>
        <a:bodyPr/>
        <a:lstStyle/>
        <a:p>
          <a:endParaRPr lang="tr-TR"/>
        </a:p>
      </dgm:t>
    </dgm:pt>
    <dgm:pt modelId="{F6ED6D92-D2A5-4DC1-8546-1F27E67A22A3}" type="sibTrans" cxnId="{D7120D68-171D-434B-9704-CB51F54AA565}">
      <dgm:prSet/>
      <dgm:spPr/>
      <dgm:t>
        <a:bodyPr/>
        <a:lstStyle/>
        <a:p>
          <a:endParaRPr lang="tr-TR"/>
        </a:p>
      </dgm:t>
    </dgm:pt>
    <dgm:pt modelId="{D34DB06F-B9F4-4961-9E38-EAD31CA1CE3E}">
      <dgm:prSet phldrT="[Metin]" custT="1"/>
      <dgm:spPr/>
      <dgm:t>
        <a:bodyPr/>
        <a:lstStyle/>
        <a:p>
          <a:r>
            <a:rPr lang="tr-TR" sz="1800" dirty="0"/>
            <a:t>Ne oynatacağım?</a:t>
          </a:r>
        </a:p>
      </dgm:t>
    </dgm:pt>
    <dgm:pt modelId="{F0AA4F2F-FC4E-404E-95D4-A5A07D5C874C}" type="parTrans" cxnId="{050D4CBA-11AD-489B-A34B-F6B07C60F138}">
      <dgm:prSet/>
      <dgm:spPr/>
      <dgm:t>
        <a:bodyPr/>
        <a:lstStyle/>
        <a:p>
          <a:endParaRPr lang="tr-TR"/>
        </a:p>
      </dgm:t>
    </dgm:pt>
    <dgm:pt modelId="{77EBF428-3608-46AE-9B04-9E3BD8B41E2D}" type="sibTrans" cxnId="{050D4CBA-11AD-489B-A34B-F6B07C60F138}">
      <dgm:prSet/>
      <dgm:spPr/>
      <dgm:t>
        <a:bodyPr/>
        <a:lstStyle/>
        <a:p>
          <a:endParaRPr lang="tr-TR"/>
        </a:p>
      </dgm:t>
    </dgm:pt>
    <dgm:pt modelId="{E80A2FBA-BE07-41D4-9ACE-D21AE7A1691C}">
      <dgm:prSet phldrT="[Metin]" custT="1"/>
      <dgm:spPr/>
      <dgm:t>
        <a:bodyPr/>
        <a:lstStyle/>
        <a:p>
          <a:r>
            <a:rPr lang="tr-TR" sz="1800" dirty="0"/>
            <a:t>Oyuncularım neleri yapabilirler?</a:t>
          </a:r>
        </a:p>
      </dgm:t>
    </dgm:pt>
    <dgm:pt modelId="{5CFA5294-0172-4CE8-BB60-B4C092808FF9}" type="parTrans" cxnId="{6BFA06CC-BA04-435A-8219-58347AC70088}">
      <dgm:prSet/>
      <dgm:spPr/>
      <dgm:t>
        <a:bodyPr/>
        <a:lstStyle/>
        <a:p>
          <a:endParaRPr lang="tr-TR"/>
        </a:p>
      </dgm:t>
    </dgm:pt>
    <dgm:pt modelId="{D3BAB3D0-8FB9-413E-B357-AB8C75AE0B7D}" type="sibTrans" cxnId="{6BFA06CC-BA04-435A-8219-58347AC70088}">
      <dgm:prSet/>
      <dgm:spPr/>
      <dgm:t>
        <a:bodyPr/>
        <a:lstStyle/>
        <a:p>
          <a:endParaRPr lang="tr-TR"/>
        </a:p>
      </dgm:t>
    </dgm:pt>
    <dgm:pt modelId="{CEC9086A-17EE-4405-8B59-B25B1BE735D0}" type="pres">
      <dgm:prSet presAssocID="{B970FA5D-04FC-4ACD-AC53-0FB572111BDC}" presName="Name0" presStyleCnt="0">
        <dgm:presLayoutVars>
          <dgm:dir/>
          <dgm:animLvl val="lvl"/>
          <dgm:resizeHandles val="exact"/>
        </dgm:presLayoutVars>
      </dgm:prSet>
      <dgm:spPr/>
    </dgm:pt>
    <dgm:pt modelId="{B2C76011-7A80-4828-9454-7E7D09D1B21C}" type="pres">
      <dgm:prSet presAssocID="{B970FA5D-04FC-4ACD-AC53-0FB572111BDC}" presName="tSp" presStyleCnt="0"/>
      <dgm:spPr/>
    </dgm:pt>
    <dgm:pt modelId="{DCEEC512-C4E4-45AF-A081-7DB9D50AF201}" type="pres">
      <dgm:prSet presAssocID="{B970FA5D-04FC-4ACD-AC53-0FB572111BDC}" presName="bSp" presStyleCnt="0"/>
      <dgm:spPr/>
    </dgm:pt>
    <dgm:pt modelId="{DE2206F7-BDAB-4A4C-B9B6-47A0C7178E08}" type="pres">
      <dgm:prSet presAssocID="{B970FA5D-04FC-4ACD-AC53-0FB572111BDC}" presName="process" presStyleCnt="0"/>
      <dgm:spPr/>
    </dgm:pt>
    <dgm:pt modelId="{915AF34E-FA70-402F-BDA0-EF04C76FF45C}" type="pres">
      <dgm:prSet presAssocID="{FDD9210F-1409-47CA-A4C0-113196C5044E}" presName="composite1" presStyleCnt="0"/>
      <dgm:spPr/>
    </dgm:pt>
    <dgm:pt modelId="{75753AD7-1817-4A4C-80EB-B086C19AE9D0}" type="pres">
      <dgm:prSet presAssocID="{FDD9210F-1409-47CA-A4C0-113196C5044E}" presName="dummyNode1" presStyleLbl="node1" presStyleIdx="0" presStyleCnt="3"/>
      <dgm:spPr/>
    </dgm:pt>
    <dgm:pt modelId="{C46950BC-AF6C-4EEE-814B-DE19DB3649F5}" type="pres">
      <dgm:prSet presAssocID="{FDD9210F-1409-47CA-A4C0-113196C5044E}" presName="childNode1" presStyleLbl="bgAcc1" presStyleIdx="0" presStyleCnt="3" custScaleX="152515">
        <dgm:presLayoutVars>
          <dgm:bulletEnabled val="1"/>
        </dgm:presLayoutVars>
      </dgm:prSet>
      <dgm:spPr/>
    </dgm:pt>
    <dgm:pt modelId="{B39585D1-C846-4E81-B068-1C0D49611B67}" type="pres">
      <dgm:prSet presAssocID="{FDD9210F-1409-47CA-A4C0-113196C5044E}" presName="childNode1tx" presStyleLbl="bgAcc1" presStyleIdx="0" presStyleCnt="3">
        <dgm:presLayoutVars>
          <dgm:bulletEnabled val="1"/>
        </dgm:presLayoutVars>
      </dgm:prSet>
      <dgm:spPr/>
    </dgm:pt>
    <dgm:pt modelId="{681503CB-BC60-4E1B-B7E9-53C0B0DD42A1}" type="pres">
      <dgm:prSet presAssocID="{FDD9210F-1409-47CA-A4C0-113196C5044E}" presName="parentNode1" presStyleLbl="node1" presStyleIdx="0" presStyleCnt="3" custScaleY="94724" custLinFactNeighborX="1184" custLinFactNeighborY="26374">
        <dgm:presLayoutVars>
          <dgm:chMax val="1"/>
          <dgm:bulletEnabled val="1"/>
        </dgm:presLayoutVars>
      </dgm:prSet>
      <dgm:spPr/>
    </dgm:pt>
    <dgm:pt modelId="{3A245802-8468-4846-8E69-8304C1F51922}" type="pres">
      <dgm:prSet presAssocID="{FDD9210F-1409-47CA-A4C0-113196C5044E}" presName="connSite1" presStyleCnt="0"/>
      <dgm:spPr/>
    </dgm:pt>
    <dgm:pt modelId="{3DE650B3-99CA-4545-BC77-0B429AAD83F2}" type="pres">
      <dgm:prSet presAssocID="{C52EEED9-2BC4-4532-86AA-160B8783090F}" presName="Name9" presStyleLbl="sibTrans2D1" presStyleIdx="0" presStyleCnt="2"/>
      <dgm:spPr/>
    </dgm:pt>
    <dgm:pt modelId="{92CB76C7-EF7C-489E-A21F-589867208BAE}" type="pres">
      <dgm:prSet presAssocID="{107F8E40-DD9D-4844-86F5-97AF3918F179}" presName="composite2" presStyleCnt="0"/>
      <dgm:spPr/>
    </dgm:pt>
    <dgm:pt modelId="{127216BD-4E25-4F92-9DFE-2FFF46E82106}" type="pres">
      <dgm:prSet presAssocID="{107F8E40-DD9D-4844-86F5-97AF3918F179}" presName="dummyNode2" presStyleLbl="node1" presStyleIdx="0" presStyleCnt="3"/>
      <dgm:spPr/>
    </dgm:pt>
    <dgm:pt modelId="{6BC791E0-C5C2-44A7-BA02-15D327D4D8F0}" type="pres">
      <dgm:prSet presAssocID="{107F8E40-DD9D-4844-86F5-97AF3918F179}" presName="childNode2" presStyleLbl="bgAcc1" presStyleIdx="1" presStyleCnt="3" custScaleX="113095" custScaleY="141649" custLinFactNeighborX="-318" custLinFactNeighborY="-10953">
        <dgm:presLayoutVars>
          <dgm:bulletEnabled val="1"/>
        </dgm:presLayoutVars>
      </dgm:prSet>
      <dgm:spPr/>
    </dgm:pt>
    <dgm:pt modelId="{8922AC74-8E0D-4008-9E0F-1FFB3BA93B5D}" type="pres">
      <dgm:prSet presAssocID="{107F8E40-DD9D-4844-86F5-97AF3918F179}" presName="childNode2tx" presStyleLbl="bgAcc1" presStyleIdx="1" presStyleCnt="3">
        <dgm:presLayoutVars>
          <dgm:bulletEnabled val="1"/>
        </dgm:presLayoutVars>
      </dgm:prSet>
      <dgm:spPr/>
    </dgm:pt>
    <dgm:pt modelId="{6724DD6A-09F1-4597-AB3E-1EF131308AAC}" type="pres">
      <dgm:prSet presAssocID="{107F8E40-DD9D-4844-86F5-97AF3918F179}" presName="parentNode2" presStyleLbl="node1" presStyleIdx="1" presStyleCnt="3" custLinFactNeighborX="-6851" custLinFactNeighborY="-62303">
        <dgm:presLayoutVars>
          <dgm:chMax val="0"/>
          <dgm:bulletEnabled val="1"/>
        </dgm:presLayoutVars>
      </dgm:prSet>
      <dgm:spPr/>
    </dgm:pt>
    <dgm:pt modelId="{49CCC59B-FC2C-428D-981C-4A3183572EE6}" type="pres">
      <dgm:prSet presAssocID="{107F8E40-DD9D-4844-86F5-97AF3918F179}" presName="connSite2" presStyleCnt="0"/>
      <dgm:spPr/>
    </dgm:pt>
    <dgm:pt modelId="{2F0C5F36-BFCF-4CFA-9EF5-5908784A4EF3}" type="pres">
      <dgm:prSet presAssocID="{D841C814-C79F-4A77-8FF7-5107D63C07D7}" presName="Name18" presStyleLbl="sibTrans2D1" presStyleIdx="1" presStyleCnt="2"/>
      <dgm:spPr/>
    </dgm:pt>
    <dgm:pt modelId="{4CE0509D-17ED-4360-B8B2-3946BAA23C0F}" type="pres">
      <dgm:prSet presAssocID="{6C7B92DA-0208-42FC-843A-0324095B6DA9}" presName="composite1" presStyleCnt="0"/>
      <dgm:spPr/>
    </dgm:pt>
    <dgm:pt modelId="{7CAD4486-360B-430E-9242-0EF0028AF1B6}" type="pres">
      <dgm:prSet presAssocID="{6C7B92DA-0208-42FC-843A-0324095B6DA9}" presName="dummyNode1" presStyleLbl="node1" presStyleIdx="1" presStyleCnt="3"/>
      <dgm:spPr/>
    </dgm:pt>
    <dgm:pt modelId="{0EDA3AFB-A420-4F31-B7BC-61531C3A31DB}" type="pres">
      <dgm:prSet presAssocID="{6C7B92DA-0208-42FC-843A-0324095B6DA9}" presName="childNode1" presStyleLbl="bgAcc1" presStyleIdx="2" presStyleCnt="3" custScaleX="147747" custScaleY="126516">
        <dgm:presLayoutVars>
          <dgm:bulletEnabled val="1"/>
        </dgm:presLayoutVars>
      </dgm:prSet>
      <dgm:spPr/>
    </dgm:pt>
    <dgm:pt modelId="{D6187D09-769A-4EE8-BF4D-1B3A01F5A1F4}" type="pres">
      <dgm:prSet presAssocID="{6C7B92DA-0208-42FC-843A-0324095B6DA9}" presName="childNode1tx" presStyleLbl="bgAcc1" presStyleIdx="2" presStyleCnt="3">
        <dgm:presLayoutVars>
          <dgm:bulletEnabled val="1"/>
        </dgm:presLayoutVars>
      </dgm:prSet>
      <dgm:spPr/>
    </dgm:pt>
    <dgm:pt modelId="{2A8B7C72-C4A3-4903-B1E0-1215F37D3C87}" type="pres">
      <dgm:prSet presAssocID="{6C7B92DA-0208-42FC-843A-0324095B6DA9}" presName="parentNode1" presStyleLbl="node1" presStyleIdx="2" presStyleCnt="3" custScaleY="121863">
        <dgm:presLayoutVars>
          <dgm:chMax val="1"/>
          <dgm:bulletEnabled val="1"/>
        </dgm:presLayoutVars>
      </dgm:prSet>
      <dgm:spPr/>
    </dgm:pt>
    <dgm:pt modelId="{8D62137F-B365-4000-9F4B-E6EC4E6939B6}" type="pres">
      <dgm:prSet presAssocID="{6C7B92DA-0208-42FC-843A-0324095B6DA9}" presName="connSite1" presStyleCnt="0"/>
      <dgm:spPr/>
    </dgm:pt>
  </dgm:ptLst>
  <dgm:cxnLst>
    <dgm:cxn modelId="{78341801-E2D8-4859-8054-B6E7C6A2E048}" type="presOf" srcId="{C52EEED9-2BC4-4532-86AA-160B8783090F}" destId="{3DE650B3-99CA-4545-BC77-0B429AAD83F2}" srcOrd="0" destOrd="0" presId="urn:microsoft.com/office/officeart/2005/8/layout/hProcess4"/>
    <dgm:cxn modelId="{4BB65A06-06BD-41E1-8DAB-6C5FBA9C41A4}" srcId="{107F8E40-DD9D-4844-86F5-97AF3918F179}" destId="{3E39D1BD-BE67-4150-A771-193C5EDBBFCD}" srcOrd="1" destOrd="0" parTransId="{50771CF7-7441-4F67-A5A5-2A7F71C9A625}" sibTransId="{1C90A0D1-4A2F-41F4-B7EB-8A5A84CD8D82}"/>
    <dgm:cxn modelId="{CF5D1B1B-0612-4453-8154-9D30749E2B00}" srcId="{B970FA5D-04FC-4ACD-AC53-0FB572111BDC}" destId="{6C7B92DA-0208-42FC-843A-0324095B6DA9}" srcOrd="2" destOrd="0" parTransId="{21E41D70-3098-4F00-A9B4-1D92DA11AC39}" sibTransId="{02EDA06B-17C7-4A46-9F8D-D3CCBE1B5A12}"/>
    <dgm:cxn modelId="{96FAD51D-244A-40D4-9E2F-D0E2290A0FED}" type="presOf" srcId="{EDC16E8D-3B73-4DF4-86D0-6D0E215F513B}" destId="{0EDA3AFB-A420-4F31-B7BC-61531C3A31DB}" srcOrd="0" destOrd="0" presId="urn:microsoft.com/office/officeart/2005/8/layout/hProcess4"/>
    <dgm:cxn modelId="{04945523-608A-489A-8E75-82F1E69306A2}" srcId="{6C7B92DA-0208-42FC-843A-0324095B6DA9}" destId="{3B6CB284-00BC-4067-8AA3-552D4477C8AE}" srcOrd="2" destOrd="0" parTransId="{12D25017-1F58-44DB-A6E8-07D741C00253}" sibTransId="{41181C94-E52B-4441-988D-52B9A24E1F8D}"/>
    <dgm:cxn modelId="{82F04C24-D736-4312-B978-53225AC2A852}" type="presOf" srcId="{8CEDD324-2492-4541-91EB-2E1F39F83680}" destId="{D6187D09-769A-4EE8-BF4D-1B3A01F5A1F4}" srcOrd="1" destOrd="1" presId="urn:microsoft.com/office/officeart/2005/8/layout/hProcess4"/>
    <dgm:cxn modelId="{190B483C-EC8B-482C-98AC-11F4132252DD}" type="presOf" srcId="{FEAA75F5-FE8E-4583-B769-3558863BEB31}" destId="{B39585D1-C846-4E81-B068-1C0D49611B67}" srcOrd="1" destOrd="0" presId="urn:microsoft.com/office/officeart/2005/8/layout/hProcess4"/>
    <dgm:cxn modelId="{D7120D68-171D-434B-9704-CB51F54AA565}" srcId="{6C7B92DA-0208-42FC-843A-0324095B6DA9}" destId="{8CEDD324-2492-4541-91EB-2E1F39F83680}" srcOrd="1" destOrd="0" parTransId="{7A72C0A6-AB4C-4773-8FE1-15828B82F70E}" sibTransId="{F6ED6D92-D2A5-4DC1-8546-1F27E67A22A3}"/>
    <dgm:cxn modelId="{57027368-B797-4241-B7AE-52C3C3B37475}" type="presOf" srcId="{EDC16E8D-3B73-4DF4-86D0-6D0E215F513B}" destId="{D6187D09-769A-4EE8-BF4D-1B3A01F5A1F4}" srcOrd="1" destOrd="0" presId="urn:microsoft.com/office/officeart/2005/8/layout/hProcess4"/>
    <dgm:cxn modelId="{445F5F6D-1466-410E-B848-EB85CEFE1052}" type="presOf" srcId="{E08B1516-CBF5-46BB-8B1C-5A390B3F2821}" destId="{B39585D1-C846-4E81-B068-1C0D49611B67}" srcOrd="1" destOrd="2" presId="urn:microsoft.com/office/officeart/2005/8/layout/hProcess4"/>
    <dgm:cxn modelId="{3AF99A74-2EF1-4985-BA05-372097817785}" type="presOf" srcId="{8FE90C74-A544-4FEF-8A75-556E4B6EFF85}" destId="{8922AC74-8E0D-4008-9E0F-1FFB3BA93B5D}" srcOrd="1" destOrd="0" presId="urn:microsoft.com/office/officeart/2005/8/layout/hProcess4"/>
    <dgm:cxn modelId="{F8099279-904F-4C0D-AD7B-E85A1D9C8C27}" srcId="{B970FA5D-04FC-4ACD-AC53-0FB572111BDC}" destId="{107F8E40-DD9D-4844-86F5-97AF3918F179}" srcOrd="1" destOrd="0" parTransId="{75A7C58A-DE12-40F2-91DA-66A4A999BAA1}" sibTransId="{D841C814-C79F-4A77-8FF7-5107D63C07D7}"/>
    <dgm:cxn modelId="{1A511C7C-8FFD-4E2A-BB8C-2B060EC0EBCA}" type="presOf" srcId="{3B6CB284-00BC-4067-8AA3-552D4477C8AE}" destId="{0EDA3AFB-A420-4F31-B7BC-61531C3A31DB}" srcOrd="0" destOrd="2" presId="urn:microsoft.com/office/officeart/2005/8/layout/hProcess4"/>
    <dgm:cxn modelId="{F4ED017D-E0FF-416A-8D25-F71D380010FF}" srcId="{FDD9210F-1409-47CA-A4C0-113196C5044E}" destId="{E08B1516-CBF5-46BB-8B1C-5A390B3F2821}" srcOrd="2" destOrd="0" parTransId="{30DE719A-B7C6-42A3-8843-0953B879CD73}" sibTransId="{83910453-D950-4E14-97C9-76A10E67101E}"/>
    <dgm:cxn modelId="{F95C7D81-0F09-416A-A949-6A29268ADCD1}" type="presOf" srcId="{FEAA75F5-FE8E-4583-B769-3558863BEB31}" destId="{C46950BC-AF6C-4EEE-814B-DE19DB3649F5}" srcOrd="0" destOrd="0" presId="urn:microsoft.com/office/officeart/2005/8/layout/hProcess4"/>
    <dgm:cxn modelId="{50AF168B-094A-4BF6-8B67-3A67196220DE}" type="presOf" srcId="{3E39D1BD-BE67-4150-A771-193C5EDBBFCD}" destId="{8922AC74-8E0D-4008-9E0F-1FFB3BA93B5D}" srcOrd="1" destOrd="1" presId="urn:microsoft.com/office/officeart/2005/8/layout/hProcess4"/>
    <dgm:cxn modelId="{8965E48B-2814-4B68-8EB6-C363C3600C56}" srcId="{107F8E40-DD9D-4844-86F5-97AF3918F179}" destId="{8FE90C74-A544-4FEF-8A75-556E4B6EFF85}" srcOrd="0" destOrd="0" parTransId="{D247BC84-DD6D-4FD9-BA1B-85BAD94C77D8}" sibTransId="{ED670868-AD78-4154-9CCF-41927C1EEBC7}"/>
    <dgm:cxn modelId="{32E01596-1664-4440-9196-CDD0796E2DBB}" type="presOf" srcId="{107F8E40-DD9D-4844-86F5-97AF3918F179}" destId="{6724DD6A-09F1-4597-AB3E-1EF131308AAC}" srcOrd="0" destOrd="0" presId="urn:microsoft.com/office/officeart/2005/8/layout/hProcess4"/>
    <dgm:cxn modelId="{899257AA-EC7B-494E-BCEE-DB13100648FD}" type="presOf" srcId="{FDD9210F-1409-47CA-A4C0-113196C5044E}" destId="{681503CB-BC60-4E1B-B7E9-53C0B0DD42A1}" srcOrd="0" destOrd="0" presId="urn:microsoft.com/office/officeart/2005/8/layout/hProcess4"/>
    <dgm:cxn modelId="{33E7B9AE-50B4-4A29-8C1E-8371D1077ACD}" srcId="{6C7B92DA-0208-42FC-843A-0324095B6DA9}" destId="{EDC16E8D-3B73-4DF4-86D0-6D0E215F513B}" srcOrd="0" destOrd="0" parTransId="{B9D2C5E1-B7F7-4992-84C5-21921FB666CE}" sibTransId="{17239486-CBD6-48CB-BE3F-E77B2E42874D}"/>
    <dgm:cxn modelId="{EF307DB9-D2D0-4472-9937-38AB3A76AE19}" type="presOf" srcId="{D34DB06F-B9F4-4961-9E38-EAD31CA1CE3E}" destId="{C46950BC-AF6C-4EEE-814B-DE19DB3649F5}" srcOrd="0" destOrd="1" presId="urn:microsoft.com/office/officeart/2005/8/layout/hProcess4"/>
    <dgm:cxn modelId="{050D4CBA-11AD-489B-A34B-F6B07C60F138}" srcId="{FDD9210F-1409-47CA-A4C0-113196C5044E}" destId="{D34DB06F-B9F4-4961-9E38-EAD31CA1CE3E}" srcOrd="1" destOrd="0" parTransId="{F0AA4F2F-FC4E-404E-95D4-A5A07D5C874C}" sibTransId="{77EBF428-3608-46AE-9B04-9E3BD8B41E2D}"/>
    <dgm:cxn modelId="{138906BE-A247-47C9-AB28-87E7BA95357D}" type="presOf" srcId="{E08B1516-CBF5-46BB-8B1C-5A390B3F2821}" destId="{C46950BC-AF6C-4EEE-814B-DE19DB3649F5}" srcOrd="0" destOrd="2" presId="urn:microsoft.com/office/officeart/2005/8/layout/hProcess4"/>
    <dgm:cxn modelId="{CED7D8C4-C4E1-4227-B344-0408E0F47682}" srcId="{FDD9210F-1409-47CA-A4C0-113196C5044E}" destId="{FEAA75F5-FE8E-4583-B769-3558863BEB31}" srcOrd="0" destOrd="0" parTransId="{6A2F1470-1282-4E7C-8CCE-755A44162432}" sibTransId="{C11E95AB-D399-4332-AC24-18C678C905D9}"/>
    <dgm:cxn modelId="{14403FC5-D8E3-483C-BE09-09BC85826CD2}" srcId="{B970FA5D-04FC-4ACD-AC53-0FB572111BDC}" destId="{FDD9210F-1409-47CA-A4C0-113196C5044E}" srcOrd="0" destOrd="0" parTransId="{C2D1C219-D09C-42AA-894C-B6EB9B1F7276}" sibTransId="{C52EEED9-2BC4-4532-86AA-160B8783090F}"/>
    <dgm:cxn modelId="{C56E82C8-7413-4824-9802-24458CA2178C}" type="presOf" srcId="{3B6CB284-00BC-4067-8AA3-552D4477C8AE}" destId="{D6187D09-769A-4EE8-BF4D-1B3A01F5A1F4}" srcOrd="1" destOrd="2" presId="urn:microsoft.com/office/officeart/2005/8/layout/hProcess4"/>
    <dgm:cxn modelId="{6BFA06CC-BA04-435A-8219-58347AC70088}" srcId="{107F8E40-DD9D-4844-86F5-97AF3918F179}" destId="{E80A2FBA-BE07-41D4-9ACE-D21AE7A1691C}" srcOrd="2" destOrd="0" parTransId="{5CFA5294-0172-4CE8-BB60-B4C092808FF9}" sibTransId="{D3BAB3D0-8FB9-413E-B357-AB8C75AE0B7D}"/>
    <dgm:cxn modelId="{3937FBD6-2B67-47FE-9F82-DA568FDCF351}" type="presOf" srcId="{E80A2FBA-BE07-41D4-9ACE-D21AE7A1691C}" destId="{6BC791E0-C5C2-44A7-BA02-15D327D4D8F0}" srcOrd="0" destOrd="2" presId="urn:microsoft.com/office/officeart/2005/8/layout/hProcess4"/>
    <dgm:cxn modelId="{325537D7-4CA4-4E33-BB3B-A4ABE73A2FAF}" type="presOf" srcId="{B970FA5D-04FC-4ACD-AC53-0FB572111BDC}" destId="{CEC9086A-17EE-4405-8B59-B25B1BE735D0}" srcOrd="0" destOrd="0" presId="urn:microsoft.com/office/officeart/2005/8/layout/hProcess4"/>
    <dgm:cxn modelId="{810FB6E4-CE2F-4DA4-9383-A2B79C2DFBD7}" type="presOf" srcId="{8CEDD324-2492-4541-91EB-2E1F39F83680}" destId="{0EDA3AFB-A420-4F31-B7BC-61531C3A31DB}" srcOrd="0" destOrd="1" presId="urn:microsoft.com/office/officeart/2005/8/layout/hProcess4"/>
    <dgm:cxn modelId="{8CA8FCE4-88F7-4923-8572-3EB1806107D2}" type="presOf" srcId="{3E39D1BD-BE67-4150-A771-193C5EDBBFCD}" destId="{6BC791E0-C5C2-44A7-BA02-15D327D4D8F0}" srcOrd="0" destOrd="1" presId="urn:microsoft.com/office/officeart/2005/8/layout/hProcess4"/>
    <dgm:cxn modelId="{E7D151EC-77F3-42F8-9A50-02A8B9928FD3}" type="presOf" srcId="{8FE90C74-A544-4FEF-8A75-556E4B6EFF85}" destId="{6BC791E0-C5C2-44A7-BA02-15D327D4D8F0}" srcOrd="0" destOrd="0" presId="urn:microsoft.com/office/officeart/2005/8/layout/hProcess4"/>
    <dgm:cxn modelId="{30A860F1-AF17-4B99-8BBF-534544587B5C}" type="presOf" srcId="{D841C814-C79F-4A77-8FF7-5107D63C07D7}" destId="{2F0C5F36-BFCF-4CFA-9EF5-5908784A4EF3}" srcOrd="0" destOrd="0" presId="urn:microsoft.com/office/officeart/2005/8/layout/hProcess4"/>
    <dgm:cxn modelId="{CDAE7AF3-3A4E-44C9-9A31-B414BDB881BE}" type="presOf" srcId="{E80A2FBA-BE07-41D4-9ACE-D21AE7A1691C}" destId="{8922AC74-8E0D-4008-9E0F-1FFB3BA93B5D}" srcOrd="1" destOrd="2" presId="urn:microsoft.com/office/officeart/2005/8/layout/hProcess4"/>
    <dgm:cxn modelId="{863884F4-8366-451D-93FA-B4FAC9B94E40}" type="presOf" srcId="{D34DB06F-B9F4-4961-9E38-EAD31CA1CE3E}" destId="{B39585D1-C846-4E81-B068-1C0D49611B67}" srcOrd="1" destOrd="1" presId="urn:microsoft.com/office/officeart/2005/8/layout/hProcess4"/>
    <dgm:cxn modelId="{77E148F7-5B7D-4CCA-B426-0ED7EFD73E3C}" type="presOf" srcId="{6C7B92DA-0208-42FC-843A-0324095B6DA9}" destId="{2A8B7C72-C4A3-4903-B1E0-1215F37D3C87}" srcOrd="0" destOrd="0" presId="urn:microsoft.com/office/officeart/2005/8/layout/hProcess4"/>
    <dgm:cxn modelId="{860669D8-2FAF-4D7D-97D2-FEA6C8F83284}" type="presParOf" srcId="{CEC9086A-17EE-4405-8B59-B25B1BE735D0}" destId="{B2C76011-7A80-4828-9454-7E7D09D1B21C}" srcOrd="0" destOrd="0" presId="urn:microsoft.com/office/officeart/2005/8/layout/hProcess4"/>
    <dgm:cxn modelId="{C3D4D515-3D11-41BC-A0D9-EBE7A0059EBF}" type="presParOf" srcId="{CEC9086A-17EE-4405-8B59-B25B1BE735D0}" destId="{DCEEC512-C4E4-45AF-A081-7DB9D50AF201}" srcOrd="1" destOrd="0" presId="urn:microsoft.com/office/officeart/2005/8/layout/hProcess4"/>
    <dgm:cxn modelId="{E2557116-1015-42E5-8A80-74F325C5A957}" type="presParOf" srcId="{CEC9086A-17EE-4405-8B59-B25B1BE735D0}" destId="{DE2206F7-BDAB-4A4C-B9B6-47A0C7178E08}" srcOrd="2" destOrd="0" presId="urn:microsoft.com/office/officeart/2005/8/layout/hProcess4"/>
    <dgm:cxn modelId="{D3F05DA6-AA03-4CDD-BEE2-1BB0FEC7A168}" type="presParOf" srcId="{DE2206F7-BDAB-4A4C-B9B6-47A0C7178E08}" destId="{915AF34E-FA70-402F-BDA0-EF04C76FF45C}" srcOrd="0" destOrd="0" presId="urn:microsoft.com/office/officeart/2005/8/layout/hProcess4"/>
    <dgm:cxn modelId="{242DC781-6B09-4496-B658-AE943DF157BA}" type="presParOf" srcId="{915AF34E-FA70-402F-BDA0-EF04C76FF45C}" destId="{75753AD7-1817-4A4C-80EB-B086C19AE9D0}" srcOrd="0" destOrd="0" presId="urn:microsoft.com/office/officeart/2005/8/layout/hProcess4"/>
    <dgm:cxn modelId="{7752EF2C-4F56-498D-9C30-27B4A28C8D33}" type="presParOf" srcId="{915AF34E-FA70-402F-BDA0-EF04C76FF45C}" destId="{C46950BC-AF6C-4EEE-814B-DE19DB3649F5}" srcOrd="1" destOrd="0" presId="urn:microsoft.com/office/officeart/2005/8/layout/hProcess4"/>
    <dgm:cxn modelId="{68B0480C-A17D-48C8-9289-4E3A64911866}" type="presParOf" srcId="{915AF34E-FA70-402F-BDA0-EF04C76FF45C}" destId="{B39585D1-C846-4E81-B068-1C0D49611B67}" srcOrd="2" destOrd="0" presId="urn:microsoft.com/office/officeart/2005/8/layout/hProcess4"/>
    <dgm:cxn modelId="{672E12BC-38BC-4794-A073-CBFBF3B06315}" type="presParOf" srcId="{915AF34E-FA70-402F-BDA0-EF04C76FF45C}" destId="{681503CB-BC60-4E1B-B7E9-53C0B0DD42A1}" srcOrd="3" destOrd="0" presId="urn:microsoft.com/office/officeart/2005/8/layout/hProcess4"/>
    <dgm:cxn modelId="{0D05F4F8-B4A6-4C1D-8103-1008132ED49B}" type="presParOf" srcId="{915AF34E-FA70-402F-BDA0-EF04C76FF45C}" destId="{3A245802-8468-4846-8E69-8304C1F51922}" srcOrd="4" destOrd="0" presId="urn:microsoft.com/office/officeart/2005/8/layout/hProcess4"/>
    <dgm:cxn modelId="{9B3C0679-5798-480A-BE84-9BD238967905}" type="presParOf" srcId="{DE2206F7-BDAB-4A4C-B9B6-47A0C7178E08}" destId="{3DE650B3-99CA-4545-BC77-0B429AAD83F2}" srcOrd="1" destOrd="0" presId="urn:microsoft.com/office/officeart/2005/8/layout/hProcess4"/>
    <dgm:cxn modelId="{CE618D0F-9DA5-462D-B018-3C10E60B44CE}" type="presParOf" srcId="{DE2206F7-BDAB-4A4C-B9B6-47A0C7178E08}" destId="{92CB76C7-EF7C-489E-A21F-589867208BAE}" srcOrd="2" destOrd="0" presId="urn:microsoft.com/office/officeart/2005/8/layout/hProcess4"/>
    <dgm:cxn modelId="{B99B9F3B-A21F-474D-8AF8-882E0F170FB3}" type="presParOf" srcId="{92CB76C7-EF7C-489E-A21F-589867208BAE}" destId="{127216BD-4E25-4F92-9DFE-2FFF46E82106}" srcOrd="0" destOrd="0" presId="urn:microsoft.com/office/officeart/2005/8/layout/hProcess4"/>
    <dgm:cxn modelId="{6D1FCDAF-59E7-4185-981D-421A49790FE7}" type="presParOf" srcId="{92CB76C7-EF7C-489E-A21F-589867208BAE}" destId="{6BC791E0-C5C2-44A7-BA02-15D327D4D8F0}" srcOrd="1" destOrd="0" presId="urn:microsoft.com/office/officeart/2005/8/layout/hProcess4"/>
    <dgm:cxn modelId="{1104E280-8EB7-48C9-BFEE-EEF06F66CDE7}" type="presParOf" srcId="{92CB76C7-EF7C-489E-A21F-589867208BAE}" destId="{8922AC74-8E0D-4008-9E0F-1FFB3BA93B5D}" srcOrd="2" destOrd="0" presId="urn:microsoft.com/office/officeart/2005/8/layout/hProcess4"/>
    <dgm:cxn modelId="{62D2E891-97D0-4F77-A4A3-765913D12AF9}" type="presParOf" srcId="{92CB76C7-EF7C-489E-A21F-589867208BAE}" destId="{6724DD6A-09F1-4597-AB3E-1EF131308AAC}" srcOrd="3" destOrd="0" presId="urn:microsoft.com/office/officeart/2005/8/layout/hProcess4"/>
    <dgm:cxn modelId="{317359EC-4848-4020-BFBE-FF4154CED9AE}" type="presParOf" srcId="{92CB76C7-EF7C-489E-A21F-589867208BAE}" destId="{49CCC59B-FC2C-428D-981C-4A3183572EE6}" srcOrd="4" destOrd="0" presId="urn:microsoft.com/office/officeart/2005/8/layout/hProcess4"/>
    <dgm:cxn modelId="{CFD106A4-AC68-407C-B7D1-835868A4F47A}" type="presParOf" srcId="{DE2206F7-BDAB-4A4C-B9B6-47A0C7178E08}" destId="{2F0C5F36-BFCF-4CFA-9EF5-5908784A4EF3}" srcOrd="3" destOrd="0" presId="urn:microsoft.com/office/officeart/2005/8/layout/hProcess4"/>
    <dgm:cxn modelId="{EFBE0967-2FEA-4CE0-B5E9-9D64D20AA55A}" type="presParOf" srcId="{DE2206F7-BDAB-4A4C-B9B6-47A0C7178E08}" destId="{4CE0509D-17ED-4360-B8B2-3946BAA23C0F}" srcOrd="4" destOrd="0" presId="urn:microsoft.com/office/officeart/2005/8/layout/hProcess4"/>
    <dgm:cxn modelId="{659812A1-36FF-4C64-ABBB-6D7120260054}" type="presParOf" srcId="{4CE0509D-17ED-4360-B8B2-3946BAA23C0F}" destId="{7CAD4486-360B-430E-9242-0EF0028AF1B6}" srcOrd="0" destOrd="0" presId="urn:microsoft.com/office/officeart/2005/8/layout/hProcess4"/>
    <dgm:cxn modelId="{596DEEDD-013D-4809-94AB-E1817220E123}" type="presParOf" srcId="{4CE0509D-17ED-4360-B8B2-3946BAA23C0F}" destId="{0EDA3AFB-A420-4F31-B7BC-61531C3A31DB}" srcOrd="1" destOrd="0" presId="urn:microsoft.com/office/officeart/2005/8/layout/hProcess4"/>
    <dgm:cxn modelId="{628B185B-CFD7-4FD3-95C8-2F782457747E}" type="presParOf" srcId="{4CE0509D-17ED-4360-B8B2-3946BAA23C0F}" destId="{D6187D09-769A-4EE8-BF4D-1B3A01F5A1F4}" srcOrd="2" destOrd="0" presId="urn:microsoft.com/office/officeart/2005/8/layout/hProcess4"/>
    <dgm:cxn modelId="{C1D2515B-9C27-4351-9388-B7EB0549D3E2}" type="presParOf" srcId="{4CE0509D-17ED-4360-B8B2-3946BAA23C0F}" destId="{2A8B7C72-C4A3-4903-B1E0-1215F37D3C87}" srcOrd="3" destOrd="0" presId="urn:microsoft.com/office/officeart/2005/8/layout/hProcess4"/>
    <dgm:cxn modelId="{AA4AB18B-06D6-40A7-8442-72B1887249F2}" type="presParOf" srcId="{4CE0509D-17ED-4360-B8B2-3946BAA23C0F}" destId="{8D62137F-B365-4000-9F4B-E6EC4E6939B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B0A6-9DD0-4A48-B229-222CC911E4EC}">
      <dsp:nvSpPr>
        <dsp:cNvPr id="0" name=""/>
        <dsp:cNvSpPr/>
      </dsp:nvSpPr>
      <dsp:spPr>
        <a:xfrm>
          <a:off x="7135345" y="1991169"/>
          <a:ext cx="173946" cy="893474"/>
        </a:xfrm>
        <a:custGeom>
          <a:avLst/>
          <a:gdLst/>
          <a:ahLst/>
          <a:cxnLst/>
          <a:rect l="0" t="0" r="0" b="0"/>
          <a:pathLst>
            <a:path>
              <a:moveTo>
                <a:pt x="0" y="0"/>
              </a:moveTo>
              <a:lnTo>
                <a:pt x="0" y="893474"/>
              </a:lnTo>
              <a:lnTo>
                <a:pt x="173946" y="89347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81E456-8340-48C5-8BCA-CFACD4C3A3B5}">
      <dsp:nvSpPr>
        <dsp:cNvPr id="0" name=""/>
        <dsp:cNvSpPr/>
      </dsp:nvSpPr>
      <dsp:spPr>
        <a:xfrm>
          <a:off x="4091288" y="947313"/>
          <a:ext cx="3507912" cy="243524"/>
        </a:xfrm>
        <a:custGeom>
          <a:avLst/>
          <a:gdLst/>
          <a:ahLst/>
          <a:cxnLst/>
          <a:rect l="0" t="0" r="0" b="0"/>
          <a:pathLst>
            <a:path>
              <a:moveTo>
                <a:pt x="0" y="0"/>
              </a:moveTo>
              <a:lnTo>
                <a:pt x="0" y="121762"/>
              </a:lnTo>
              <a:lnTo>
                <a:pt x="3507912" y="121762"/>
              </a:lnTo>
              <a:lnTo>
                <a:pt x="350791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4A7A4A-E927-41CD-9FCF-0C7A5E493F8F}">
      <dsp:nvSpPr>
        <dsp:cNvPr id="0" name=""/>
        <dsp:cNvSpPr/>
      </dsp:nvSpPr>
      <dsp:spPr>
        <a:xfrm>
          <a:off x="5732179" y="1991169"/>
          <a:ext cx="173946" cy="846346"/>
        </a:xfrm>
        <a:custGeom>
          <a:avLst/>
          <a:gdLst/>
          <a:ahLst/>
          <a:cxnLst/>
          <a:rect l="0" t="0" r="0" b="0"/>
          <a:pathLst>
            <a:path>
              <a:moveTo>
                <a:pt x="0" y="0"/>
              </a:moveTo>
              <a:lnTo>
                <a:pt x="0" y="846346"/>
              </a:lnTo>
              <a:lnTo>
                <a:pt x="173946" y="8463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BE894-A59B-4E92-B45D-43CB7DB2BCB2}">
      <dsp:nvSpPr>
        <dsp:cNvPr id="0" name=""/>
        <dsp:cNvSpPr/>
      </dsp:nvSpPr>
      <dsp:spPr>
        <a:xfrm>
          <a:off x="4091288" y="947313"/>
          <a:ext cx="2104747" cy="243524"/>
        </a:xfrm>
        <a:custGeom>
          <a:avLst/>
          <a:gdLst/>
          <a:ahLst/>
          <a:cxnLst/>
          <a:rect l="0" t="0" r="0" b="0"/>
          <a:pathLst>
            <a:path>
              <a:moveTo>
                <a:pt x="0" y="0"/>
              </a:moveTo>
              <a:lnTo>
                <a:pt x="0" y="121762"/>
              </a:lnTo>
              <a:lnTo>
                <a:pt x="2104747" y="121762"/>
              </a:lnTo>
              <a:lnTo>
                <a:pt x="2104747"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0CAB0-5E5F-48FD-9331-13CA4B110C85}">
      <dsp:nvSpPr>
        <dsp:cNvPr id="0" name=""/>
        <dsp:cNvSpPr/>
      </dsp:nvSpPr>
      <dsp:spPr>
        <a:xfrm>
          <a:off x="4329014" y="1991169"/>
          <a:ext cx="173946" cy="881071"/>
        </a:xfrm>
        <a:custGeom>
          <a:avLst/>
          <a:gdLst/>
          <a:ahLst/>
          <a:cxnLst/>
          <a:rect l="0" t="0" r="0" b="0"/>
          <a:pathLst>
            <a:path>
              <a:moveTo>
                <a:pt x="0" y="0"/>
              </a:moveTo>
              <a:lnTo>
                <a:pt x="0" y="881071"/>
              </a:lnTo>
              <a:lnTo>
                <a:pt x="173946" y="88107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22558-34E9-4E8D-9856-1CE25AFE2CF8}">
      <dsp:nvSpPr>
        <dsp:cNvPr id="0" name=""/>
        <dsp:cNvSpPr/>
      </dsp:nvSpPr>
      <dsp:spPr>
        <a:xfrm>
          <a:off x="4091288" y="947313"/>
          <a:ext cx="701582" cy="243524"/>
        </a:xfrm>
        <a:custGeom>
          <a:avLst/>
          <a:gdLst/>
          <a:ahLst/>
          <a:cxnLst/>
          <a:rect l="0" t="0" r="0" b="0"/>
          <a:pathLst>
            <a:path>
              <a:moveTo>
                <a:pt x="0" y="0"/>
              </a:moveTo>
              <a:lnTo>
                <a:pt x="0" y="121762"/>
              </a:lnTo>
              <a:lnTo>
                <a:pt x="701582" y="121762"/>
              </a:lnTo>
              <a:lnTo>
                <a:pt x="701582"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529E-B583-4D75-9CD4-07CFCA3133DA}">
      <dsp:nvSpPr>
        <dsp:cNvPr id="0" name=""/>
        <dsp:cNvSpPr/>
      </dsp:nvSpPr>
      <dsp:spPr>
        <a:xfrm>
          <a:off x="2925849" y="2019969"/>
          <a:ext cx="170258" cy="811545"/>
        </a:xfrm>
        <a:custGeom>
          <a:avLst/>
          <a:gdLst/>
          <a:ahLst/>
          <a:cxnLst/>
          <a:rect l="0" t="0" r="0" b="0"/>
          <a:pathLst>
            <a:path>
              <a:moveTo>
                <a:pt x="0" y="0"/>
              </a:moveTo>
              <a:lnTo>
                <a:pt x="0" y="811545"/>
              </a:lnTo>
              <a:lnTo>
                <a:pt x="170258" y="81154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F03B6-CCE0-4962-9D9A-4040B03DFD23}">
      <dsp:nvSpPr>
        <dsp:cNvPr id="0" name=""/>
        <dsp:cNvSpPr/>
      </dsp:nvSpPr>
      <dsp:spPr>
        <a:xfrm>
          <a:off x="3389705" y="947313"/>
          <a:ext cx="701582" cy="243524"/>
        </a:xfrm>
        <a:custGeom>
          <a:avLst/>
          <a:gdLst/>
          <a:ahLst/>
          <a:cxnLst/>
          <a:rect l="0" t="0" r="0" b="0"/>
          <a:pathLst>
            <a:path>
              <a:moveTo>
                <a:pt x="701582" y="0"/>
              </a:moveTo>
              <a:lnTo>
                <a:pt x="70158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8C6C4-0EE1-4106-96BD-291EEE6A3204}">
      <dsp:nvSpPr>
        <dsp:cNvPr id="0" name=""/>
        <dsp:cNvSpPr/>
      </dsp:nvSpPr>
      <dsp:spPr>
        <a:xfrm>
          <a:off x="1522684" y="2019969"/>
          <a:ext cx="173946" cy="908250"/>
        </a:xfrm>
        <a:custGeom>
          <a:avLst/>
          <a:gdLst/>
          <a:ahLst/>
          <a:cxnLst/>
          <a:rect l="0" t="0" r="0" b="0"/>
          <a:pathLst>
            <a:path>
              <a:moveTo>
                <a:pt x="0" y="0"/>
              </a:moveTo>
              <a:lnTo>
                <a:pt x="0" y="908250"/>
              </a:lnTo>
              <a:lnTo>
                <a:pt x="173946" y="90825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B7CB4-247D-4957-A891-D931326DFB5B}">
      <dsp:nvSpPr>
        <dsp:cNvPr id="0" name=""/>
        <dsp:cNvSpPr/>
      </dsp:nvSpPr>
      <dsp:spPr>
        <a:xfrm>
          <a:off x="1986540" y="947313"/>
          <a:ext cx="2104747" cy="243524"/>
        </a:xfrm>
        <a:custGeom>
          <a:avLst/>
          <a:gdLst/>
          <a:ahLst/>
          <a:cxnLst/>
          <a:rect l="0" t="0" r="0" b="0"/>
          <a:pathLst>
            <a:path>
              <a:moveTo>
                <a:pt x="2104747" y="0"/>
              </a:moveTo>
              <a:lnTo>
                <a:pt x="2104747"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835FE-EC2D-4DBB-BEE3-887EA40F6F94}">
      <dsp:nvSpPr>
        <dsp:cNvPr id="0" name=""/>
        <dsp:cNvSpPr/>
      </dsp:nvSpPr>
      <dsp:spPr>
        <a:xfrm>
          <a:off x="119519" y="2019969"/>
          <a:ext cx="173946" cy="859896"/>
        </a:xfrm>
        <a:custGeom>
          <a:avLst/>
          <a:gdLst/>
          <a:ahLst/>
          <a:cxnLst/>
          <a:rect l="0" t="0" r="0" b="0"/>
          <a:pathLst>
            <a:path>
              <a:moveTo>
                <a:pt x="0" y="0"/>
              </a:moveTo>
              <a:lnTo>
                <a:pt x="0" y="859896"/>
              </a:lnTo>
              <a:lnTo>
                <a:pt x="173946" y="85989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10D26-C14D-4AF8-9335-3C9A82DADE3A}">
      <dsp:nvSpPr>
        <dsp:cNvPr id="0" name=""/>
        <dsp:cNvSpPr/>
      </dsp:nvSpPr>
      <dsp:spPr>
        <a:xfrm>
          <a:off x="583375" y="947313"/>
          <a:ext cx="3507912" cy="243524"/>
        </a:xfrm>
        <a:custGeom>
          <a:avLst/>
          <a:gdLst/>
          <a:ahLst/>
          <a:cxnLst/>
          <a:rect l="0" t="0" r="0" b="0"/>
          <a:pathLst>
            <a:path>
              <a:moveTo>
                <a:pt x="3507912" y="0"/>
              </a:moveTo>
              <a:lnTo>
                <a:pt x="3507912" y="121762"/>
              </a:lnTo>
              <a:lnTo>
                <a:pt x="0" y="121762"/>
              </a:lnTo>
              <a:lnTo>
                <a:pt x="0" y="2435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79CC-AD8F-4B4B-936C-6EB3C8684867}">
      <dsp:nvSpPr>
        <dsp:cNvPr id="0" name=""/>
        <dsp:cNvSpPr/>
      </dsp:nvSpPr>
      <dsp:spPr>
        <a:xfrm>
          <a:off x="3511468" y="367493"/>
          <a:ext cx="1159640" cy="579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Eğitsel Oyunlar</a:t>
          </a:r>
        </a:p>
      </dsp:txBody>
      <dsp:txXfrm>
        <a:off x="3511468" y="367493"/>
        <a:ext cx="1159640" cy="579820"/>
      </dsp:txXfrm>
    </dsp:sp>
    <dsp:sp modelId="{836A0E7C-B443-4F40-AED2-615F6693B1BF}">
      <dsp:nvSpPr>
        <dsp:cNvPr id="0" name=""/>
        <dsp:cNvSpPr/>
      </dsp:nvSpPr>
      <dsp:spPr>
        <a:xfrm>
          <a:off x="355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Yaş Gruplarına Göre</a:t>
          </a:r>
        </a:p>
      </dsp:txBody>
      <dsp:txXfrm>
        <a:off x="3555" y="1190838"/>
        <a:ext cx="1159640" cy="829131"/>
      </dsp:txXfrm>
    </dsp:sp>
    <dsp:sp modelId="{5AC88ACF-512F-418C-AEFF-FDB360107D59}">
      <dsp:nvSpPr>
        <dsp:cNvPr id="0" name=""/>
        <dsp:cNvSpPr/>
      </dsp:nvSpPr>
      <dsp:spPr>
        <a:xfrm>
          <a:off x="293465" y="2263494"/>
          <a:ext cx="1159640" cy="12327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*Okul öncesi</a:t>
          </a:r>
        </a:p>
        <a:p>
          <a:pPr marL="0" lvl="0" indent="0" algn="just" defTabSz="755650">
            <a:lnSpc>
              <a:spcPct val="90000"/>
            </a:lnSpc>
            <a:spcBef>
              <a:spcPct val="0"/>
            </a:spcBef>
            <a:spcAft>
              <a:spcPct val="35000"/>
            </a:spcAft>
            <a:buNone/>
          </a:pPr>
          <a:r>
            <a:rPr lang="tr-TR" sz="1700" kern="1200" dirty="0"/>
            <a:t>*İlkokul</a:t>
          </a:r>
        </a:p>
        <a:p>
          <a:pPr marL="0" lvl="0" indent="0" algn="just" defTabSz="755650">
            <a:lnSpc>
              <a:spcPct val="90000"/>
            </a:lnSpc>
            <a:spcBef>
              <a:spcPct val="0"/>
            </a:spcBef>
            <a:spcAft>
              <a:spcPct val="35000"/>
            </a:spcAft>
            <a:buNone/>
          </a:pPr>
          <a:r>
            <a:rPr lang="tr-TR" sz="1700" kern="1200" dirty="0"/>
            <a:t>*Ortaokul</a:t>
          </a:r>
        </a:p>
      </dsp:txBody>
      <dsp:txXfrm>
        <a:off x="293465" y="2263494"/>
        <a:ext cx="1159640" cy="1232744"/>
      </dsp:txXfrm>
    </dsp:sp>
    <dsp:sp modelId="{DEEB0388-0484-42C5-BBB2-302ADAF92580}">
      <dsp:nvSpPr>
        <dsp:cNvPr id="0" name=""/>
        <dsp:cNvSpPr/>
      </dsp:nvSpPr>
      <dsp:spPr>
        <a:xfrm>
          <a:off x="1406720"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 Alanlarına Göre</a:t>
          </a:r>
        </a:p>
      </dsp:txBody>
      <dsp:txXfrm>
        <a:off x="1406720" y="1190838"/>
        <a:ext cx="1159640" cy="829131"/>
      </dsp:txXfrm>
    </dsp:sp>
    <dsp:sp modelId="{48DF37BC-D9A9-4B17-86FF-195ECA290D35}">
      <dsp:nvSpPr>
        <dsp:cNvPr id="0" name=""/>
        <dsp:cNvSpPr/>
      </dsp:nvSpPr>
      <dsp:spPr>
        <a:xfrm>
          <a:off x="1696630" y="2263494"/>
          <a:ext cx="1159640" cy="1329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*Sınıf</a:t>
          </a:r>
        </a:p>
        <a:p>
          <a:pPr marL="0" lvl="0" indent="0" algn="just" defTabSz="755650">
            <a:lnSpc>
              <a:spcPct val="90000"/>
            </a:lnSpc>
            <a:spcBef>
              <a:spcPct val="0"/>
            </a:spcBef>
            <a:spcAft>
              <a:spcPct val="35000"/>
            </a:spcAft>
            <a:buNone/>
          </a:pPr>
          <a:r>
            <a:rPr lang="tr-TR" sz="1700" kern="1200" dirty="0"/>
            <a:t>*Salon</a:t>
          </a:r>
        </a:p>
        <a:p>
          <a:pPr marL="0" lvl="0" indent="0" algn="just" defTabSz="755650">
            <a:lnSpc>
              <a:spcPct val="90000"/>
            </a:lnSpc>
            <a:spcBef>
              <a:spcPct val="0"/>
            </a:spcBef>
            <a:spcAft>
              <a:spcPct val="35000"/>
            </a:spcAft>
            <a:buNone/>
          </a:pPr>
          <a:r>
            <a:rPr lang="tr-TR" sz="1700" kern="1200" dirty="0"/>
            <a:t>*Bahçe</a:t>
          </a:r>
        </a:p>
        <a:p>
          <a:pPr marL="0" lvl="0" indent="0" algn="just" defTabSz="755650">
            <a:lnSpc>
              <a:spcPct val="90000"/>
            </a:lnSpc>
            <a:spcBef>
              <a:spcPct val="0"/>
            </a:spcBef>
            <a:spcAft>
              <a:spcPct val="35000"/>
            </a:spcAft>
            <a:buNone/>
          </a:pPr>
          <a:r>
            <a:rPr lang="tr-TR" sz="1700" kern="1200" dirty="0"/>
            <a:t>*Kış/Su</a:t>
          </a:r>
        </a:p>
      </dsp:txBody>
      <dsp:txXfrm>
        <a:off x="1696630" y="2263494"/>
        <a:ext cx="1159640" cy="1329452"/>
      </dsp:txXfrm>
    </dsp:sp>
    <dsp:sp modelId="{74B13699-9162-4DE2-BE23-4650B22A01A7}">
      <dsp:nvSpPr>
        <dsp:cNvPr id="0" name=""/>
        <dsp:cNvSpPr/>
      </dsp:nvSpPr>
      <dsp:spPr>
        <a:xfrm>
          <a:off x="2809885" y="1190838"/>
          <a:ext cx="1159640" cy="8291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Oyuncu Sayılarına Göre</a:t>
          </a:r>
        </a:p>
      </dsp:txBody>
      <dsp:txXfrm>
        <a:off x="2809885" y="1190838"/>
        <a:ext cx="1159640" cy="829131"/>
      </dsp:txXfrm>
    </dsp:sp>
    <dsp:sp modelId="{68BEC017-13F2-4EE6-AA02-990CE4CAEA83}">
      <dsp:nvSpPr>
        <dsp:cNvPr id="0" name=""/>
        <dsp:cNvSpPr/>
      </dsp:nvSpPr>
      <dsp:spPr>
        <a:xfrm>
          <a:off x="3096108" y="2223567"/>
          <a:ext cx="1159640" cy="12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*Bireysel</a:t>
          </a:r>
        </a:p>
        <a:p>
          <a:pPr marL="0" lvl="0" indent="0" algn="just" defTabSz="755650">
            <a:lnSpc>
              <a:spcPct val="90000"/>
            </a:lnSpc>
            <a:spcBef>
              <a:spcPct val="0"/>
            </a:spcBef>
            <a:spcAft>
              <a:spcPct val="35000"/>
            </a:spcAft>
            <a:buNone/>
          </a:pPr>
          <a:r>
            <a:rPr lang="tr-TR" sz="1700" kern="1200" dirty="0"/>
            <a:t>*Eşli</a:t>
          </a:r>
        </a:p>
        <a:p>
          <a:pPr marL="0" lvl="0" indent="0" algn="just" defTabSz="755650">
            <a:lnSpc>
              <a:spcPct val="90000"/>
            </a:lnSpc>
            <a:spcBef>
              <a:spcPct val="0"/>
            </a:spcBef>
            <a:spcAft>
              <a:spcPct val="35000"/>
            </a:spcAft>
            <a:buNone/>
          </a:pPr>
          <a:r>
            <a:rPr lang="tr-TR" sz="1700" kern="1200" dirty="0"/>
            <a:t>*Grup</a:t>
          </a:r>
        </a:p>
      </dsp:txBody>
      <dsp:txXfrm>
        <a:off x="3096108" y="2223567"/>
        <a:ext cx="1159640" cy="1215894"/>
      </dsp:txXfrm>
    </dsp:sp>
    <dsp:sp modelId="{0315EF4C-58D7-477E-A7F9-5F53E722C4C7}">
      <dsp:nvSpPr>
        <dsp:cNvPr id="0" name=""/>
        <dsp:cNvSpPr/>
      </dsp:nvSpPr>
      <dsp:spPr>
        <a:xfrm>
          <a:off x="4213050"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Oynanma Düzenlerine Göre</a:t>
          </a:r>
        </a:p>
      </dsp:txBody>
      <dsp:txXfrm>
        <a:off x="4213050" y="1190838"/>
        <a:ext cx="1159640" cy="800331"/>
      </dsp:txXfrm>
    </dsp:sp>
    <dsp:sp modelId="{98334DAC-7D5E-4DBD-A285-E104E47934AA}">
      <dsp:nvSpPr>
        <dsp:cNvPr id="0" name=""/>
        <dsp:cNvSpPr/>
      </dsp:nvSpPr>
      <dsp:spPr>
        <a:xfrm>
          <a:off x="4502960" y="2234694"/>
          <a:ext cx="1159640" cy="12750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*Çizgi</a:t>
          </a:r>
        </a:p>
        <a:p>
          <a:pPr marL="0" lvl="0" indent="0" algn="just" defTabSz="755650">
            <a:lnSpc>
              <a:spcPct val="90000"/>
            </a:lnSpc>
            <a:spcBef>
              <a:spcPct val="0"/>
            </a:spcBef>
            <a:spcAft>
              <a:spcPct val="35000"/>
            </a:spcAft>
            <a:buNone/>
          </a:pPr>
          <a:r>
            <a:rPr lang="tr-TR" sz="1700" kern="1200" dirty="0"/>
            <a:t>*Daire</a:t>
          </a:r>
        </a:p>
        <a:p>
          <a:pPr marL="0" lvl="0" indent="0" algn="just" defTabSz="755650">
            <a:lnSpc>
              <a:spcPct val="90000"/>
            </a:lnSpc>
            <a:spcBef>
              <a:spcPct val="0"/>
            </a:spcBef>
            <a:spcAft>
              <a:spcPct val="35000"/>
            </a:spcAft>
            <a:buNone/>
          </a:pPr>
          <a:r>
            <a:rPr lang="tr-TR" sz="1700" kern="1200" dirty="0"/>
            <a:t>*Dağınık düzen</a:t>
          </a:r>
        </a:p>
      </dsp:txBody>
      <dsp:txXfrm>
        <a:off x="4502960" y="2234694"/>
        <a:ext cx="1159640" cy="1275094"/>
      </dsp:txXfrm>
    </dsp:sp>
    <dsp:sp modelId="{13FE46BE-3108-4DC6-860C-E4AD2B6F0C4C}">
      <dsp:nvSpPr>
        <dsp:cNvPr id="0" name=""/>
        <dsp:cNvSpPr/>
      </dsp:nvSpPr>
      <dsp:spPr>
        <a:xfrm>
          <a:off x="5616215"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Araç-Gereçlere Göre</a:t>
          </a:r>
        </a:p>
      </dsp:txBody>
      <dsp:txXfrm>
        <a:off x="5616215" y="1190838"/>
        <a:ext cx="1159640" cy="800331"/>
      </dsp:txXfrm>
    </dsp:sp>
    <dsp:sp modelId="{5F9F1644-C259-4B57-99A8-A82DF3DEDD8D}">
      <dsp:nvSpPr>
        <dsp:cNvPr id="0" name=""/>
        <dsp:cNvSpPr/>
      </dsp:nvSpPr>
      <dsp:spPr>
        <a:xfrm>
          <a:off x="5906126" y="2234694"/>
          <a:ext cx="1159640" cy="1205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*Araçlı</a:t>
          </a:r>
        </a:p>
        <a:p>
          <a:pPr marL="0" lvl="0" indent="0" algn="just" defTabSz="755650">
            <a:lnSpc>
              <a:spcPct val="90000"/>
            </a:lnSpc>
            <a:spcBef>
              <a:spcPct val="0"/>
            </a:spcBef>
            <a:spcAft>
              <a:spcPct val="35000"/>
            </a:spcAft>
            <a:buNone/>
          </a:pPr>
          <a:r>
            <a:rPr lang="tr-TR" sz="1700" kern="1200" dirty="0"/>
            <a:t>*Araçsız</a:t>
          </a:r>
        </a:p>
      </dsp:txBody>
      <dsp:txXfrm>
        <a:off x="5906126" y="2234694"/>
        <a:ext cx="1159640" cy="1205643"/>
      </dsp:txXfrm>
    </dsp:sp>
    <dsp:sp modelId="{E47BB9C3-A9CC-4795-8193-ACFCC2FAED98}">
      <dsp:nvSpPr>
        <dsp:cNvPr id="0" name=""/>
        <dsp:cNvSpPr/>
      </dsp:nvSpPr>
      <dsp:spPr>
        <a:xfrm>
          <a:off x="7019381" y="1190838"/>
          <a:ext cx="1159640" cy="800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Amaçlarına Göre</a:t>
          </a:r>
        </a:p>
      </dsp:txBody>
      <dsp:txXfrm>
        <a:off x="7019381" y="1190838"/>
        <a:ext cx="1159640" cy="800331"/>
      </dsp:txXfrm>
    </dsp:sp>
    <dsp:sp modelId="{4BD9B3ED-5A40-412B-85FD-BA624C5BB97D}">
      <dsp:nvSpPr>
        <dsp:cNvPr id="0" name=""/>
        <dsp:cNvSpPr/>
      </dsp:nvSpPr>
      <dsp:spPr>
        <a:xfrm>
          <a:off x="7309291" y="2234694"/>
          <a:ext cx="1159640" cy="12998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just" defTabSz="755650">
            <a:lnSpc>
              <a:spcPct val="90000"/>
            </a:lnSpc>
            <a:spcBef>
              <a:spcPct val="0"/>
            </a:spcBef>
            <a:spcAft>
              <a:spcPct val="35000"/>
            </a:spcAft>
            <a:buNone/>
          </a:pPr>
          <a:r>
            <a:rPr lang="tr-TR" sz="1700" kern="1200" dirty="0"/>
            <a:t>*Eğlence</a:t>
          </a:r>
        </a:p>
        <a:p>
          <a:pPr marL="0" lvl="0" indent="0" algn="just" defTabSz="755650">
            <a:lnSpc>
              <a:spcPct val="90000"/>
            </a:lnSpc>
            <a:spcBef>
              <a:spcPct val="0"/>
            </a:spcBef>
            <a:spcAft>
              <a:spcPct val="35000"/>
            </a:spcAft>
            <a:buNone/>
          </a:pPr>
          <a:r>
            <a:rPr lang="tr-TR" sz="1700" kern="1200" dirty="0"/>
            <a:t>*Eğitim</a:t>
          </a:r>
        </a:p>
        <a:p>
          <a:pPr marL="0" lvl="0" indent="0" algn="just" defTabSz="755650">
            <a:lnSpc>
              <a:spcPct val="90000"/>
            </a:lnSpc>
            <a:spcBef>
              <a:spcPct val="0"/>
            </a:spcBef>
            <a:spcAft>
              <a:spcPct val="35000"/>
            </a:spcAft>
            <a:buNone/>
          </a:pPr>
          <a:r>
            <a:rPr lang="tr-TR" sz="1700" kern="1200" dirty="0"/>
            <a:t>*Tedavi</a:t>
          </a:r>
        </a:p>
        <a:p>
          <a:pPr marL="0" lvl="0" indent="0" algn="ctr" defTabSz="755650">
            <a:lnSpc>
              <a:spcPct val="90000"/>
            </a:lnSpc>
            <a:spcBef>
              <a:spcPct val="0"/>
            </a:spcBef>
            <a:spcAft>
              <a:spcPct val="35000"/>
            </a:spcAft>
            <a:buNone/>
          </a:pPr>
          <a:endParaRPr lang="tr-TR" sz="1700" kern="1200" dirty="0"/>
        </a:p>
      </dsp:txBody>
      <dsp:txXfrm>
        <a:off x="7309291" y="2234694"/>
        <a:ext cx="1159640" cy="1299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50BC-AF6C-4EEE-814B-DE19DB3649F5}">
      <dsp:nvSpPr>
        <dsp:cNvPr id="0" name=""/>
        <dsp:cNvSpPr/>
      </dsp:nvSpPr>
      <dsp:spPr>
        <a:xfrm>
          <a:off x="2429" y="1663636"/>
          <a:ext cx="2865285" cy="1549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Hangi amacı gerçekleştireceğim?</a:t>
          </a:r>
        </a:p>
        <a:p>
          <a:pPr marL="171450" lvl="1" indent="-171450" algn="l" defTabSz="800100">
            <a:lnSpc>
              <a:spcPct val="90000"/>
            </a:lnSpc>
            <a:spcBef>
              <a:spcPct val="0"/>
            </a:spcBef>
            <a:spcAft>
              <a:spcPct val="15000"/>
            </a:spcAft>
            <a:buChar char="•"/>
          </a:pPr>
          <a:r>
            <a:rPr lang="tr-TR" sz="1800" kern="1200" dirty="0"/>
            <a:t>Ne oynatacağım?</a:t>
          </a:r>
        </a:p>
        <a:p>
          <a:pPr marL="171450" lvl="1" indent="-171450" algn="l" defTabSz="800100">
            <a:lnSpc>
              <a:spcPct val="90000"/>
            </a:lnSpc>
            <a:spcBef>
              <a:spcPct val="0"/>
            </a:spcBef>
            <a:spcAft>
              <a:spcPct val="15000"/>
            </a:spcAft>
            <a:buChar char="•"/>
          </a:pPr>
          <a:r>
            <a:rPr lang="tr-TR" sz="1800" kern="1200" dirty="0"/>
            <a:t>Oyunu nereden bulacağım?</a:t>
          </a:r>
        </a:p>
      </dsp:txBody>
      <dsp:txXfrm>
        <a:off x="38088" y="1699295"/>
        <a:ext cx="2793967" cy="1146167"/>
      </dsp:txXfrm>
    </dsp:sp>
    <dsp:sp modelId="{3DE650B3-99CA-4545-BC77-0B429AAD83F2}">
      <dsp:nvSpPr>
        <dsp:cNvPr id="0" name=""/>
        <dsp:cNvSpPr/>
      </dsp:nvSpPr>
      <dsp:spPr>
        <a:xfrm>
          <a:off x="1447159" y="1727089"/>
          <a:ext cx="2478473" cy="2478473"/>
        </a:xfrm>
        <a:prstGeom prst="leftCircularArrow">
          <a:avLst>
            <a:gd name="adj1" fmla="val 2308"/>
            <a:gd name="adj2" fmla="val 278456"/>
            <a:gd name="adj3" fmla="val 1505884"/>
            <a:gd name="adj4" fmla="val 8476407"/>
            <a:gd name="adj5" fmla="val 26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1503CB-BC60-4E1B-B7E9-53C0B0DD42A1}">
      <dsp:nvSpPr>
        <dsp:cNvPr id="0" name=""/>
        <dsp:cNvSpPr/>
      </dsp:nvSpPr>
      <dsp:spPr>
        <a:xfrm>
          <a:off x="932985" y="3073785"/>
          <a:ext cx="1669947" cy="629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Amaç</a:t>
          </a:r>
        </a:p>
      </dsp:txBody>
      <dsp:txXfrm>
        <a:off x="951409" y="3092209"/>
        <a:ext cx="1633099" cy="592197"/>
      </dsp:txXfrm>
    </dsp:sp>
    <dsp:sp modelId="{6BC791E0-C5C2-44A7-BA02-15D327D4D8F0}">
      <dsp:nvSpPr>
        <dsp:cNvPr id="0" name=""/>
        <dsp:cNvSpPr/>
      </dsp:nvSpPr>
      <dsp:spPr>
        <a:xfrm>
          <a:off x="3134117" y="1168930"/>
          <a:ext cx="2124705" cy="2194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Oyuncularımın seviyesi nedir?</a:t>
          </a:r>
        </a:p>
        <a:p>
          <a:pPr marL="171450" lvl="1" indent="-171450" algn="l" defTabSz="800100">
            <a:lnSpc>
              <a:spcPct val="90000"/>
            </a:lnSpc>
            <a:spcBef>
              <a:spcPct val="0"/>
            </a:spcBef>
            <a:spcAft>
              <a:spcPct val="15000"/>
            </a:spcAft>
            <a:buChar char="•"/>
          </a:pPr>
          <a:r>
            <a:rPr lang="tr-TR" sz="1800" kern="1200" dirty="0"/>
            <a:t>Oyuncu sayım nedir?</a:t>
          </a:r>
        </a:p>
        <a:p>
          <a:pPr marL="171450" lvl="1" indent="-171450" algn="l" defTabSz="800100">
            <a:lnSpc>
              <a:spcPct val="90000"/>
            </a:lnSpc>
            <a:spcBef>
              <a:spcPct val="0"/>
            </a:spcBef>
            <a:spcAft>
              <a:spcPct val="15000"/>
            </a:spcAft>
            <a:buChar char="•"/>
          </a:pPr>
          <a:r>
            <a:rPr lang="tr-TR" sz="1800" kern="1200" dirty="0"/>
            <a:t>Oyuncularım neleri yapabilirler?</a:t>
          </a:r>
        </a:p>
      </dsp:txBody>
      <dsp:txXfrm>
        <a:off x="3184628" y="1689775"/>
        <a:ext cx="2023683" cy="1623534"/>
      </dsp:txXfrm>
    </dsp:sp>
    <dsp:sp modelId="{2F0C5F36-BFCF-4CFA-9EF5-5908784A4EF3}">
      <dsp:nvSpPr>
        <dsp:cNvPr id="0" name=""/>
        <dsp:cNvSpPr/>
      </dsp:nvSpPr>
      <dsp:spPr>
        <a:xfrm>
          <a:off x="4033967" y="323942"/>
          <a:ext cx="2930851" cy="2930851"/>
        </a:xfrm>
        <a:prstGeom prst="circularArrow">
          <a:avLst>
            <a:gd name="adj1" fmla="val 1952"/>
            <a:gd name="adj2" fmla="val 233559"/>
            <a:gd name="adj3" fmla="val 20125881"/>
            <a:gd name="adj4" fmla="val 13110461"/>
            <a:gd name="adj5" fmla="val 22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4DD6A-09F1-4597-AB3E-1EF131308AAC}">
      <dsp:nvSpPr>
        <dsp:cNvPr id="0" name=""/>
        <dsp:cNvSpPr/>
      </dsp:nvSpPr>
      <dsp:spPr>
        <a:xfrm>
          <a:off x="3566178" y="915546"/>
          <a:ext cx="1669947" cy="664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Oyuncu</a:t>
          </a:r>
        </a:p>
      </dsp:txBody>
      <dsp:txXfrm>
        <a:off x="3585628" y="934996"/>
        <a:ext cx="1631047" cy="625183"/>
      </dsp:txXfrm>
    </dsp:sp>
    <dsp:sp modelId="{0EDA3AFB-A420-4F31-B7BC-61531C3A31DB}">
      <dsp:nvSpPr>
        <dsp:cNvPr id="0" name=""/>
        <dsp:cNvSpPr/>
      </dsp:nvSpPr>
      <dsp:spPr>
        <a:xfrm>
          <a:off x="5622911" y="1423370"/>
          <a:ext cx="2775709" cy="19603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tr-TR" sz="1800" kern="1200" dirty="0"/>
            <a:t>Uygun ortamım var mı?</a:t>
          </a:r>
        </a:p>
        <a:p>
          <a:pPr marL="171450" lvl="1" indent="-171450" algn="l" defTabSz="800100">
            <a:lnSpc>
              <a:spcPct val="90000"/>
            </a:lnSpc>
            <a:spcBef>
              <a:spcPct val="0"/>
            </a:spcBef>
            <a:spcAft>
              <a:spcPct val="15000"/>
            </a:spcAft>
            <a:buChar char="•"/>
          </a:pPr>
          <a:r>
            <a:rPr lang="tr-TR" sz="1800" kern="1200" dirty="0"/>
            <a:t>Yeterli araç-gerecim var mı? Nasıl temin edebilirim?</a:t>
          </a:r>
        </a:p>
        <a:p>
          <a:pPr marL="171450" lvl="1" indent="-171450" algn="l" defTabSz="800100">
            <a:lnSpc>
              <a:spcPct val="90000"/>
            </a:lnSpc>
            <a:spcBef>
              <a:spcPct val="0"/>
            </a:spcBef>
            <a:spcAft>
              <a:spcPct val="15000"/>
            </a:spcAft>
            <a:buChar char="•"/>
          </a:pPr>
          <a:r>
            <a:rPr lang="tr-TR" sz="1800" kern="1200" dirty="0"/>
            <a:t>Ne kadar zaman yeter?</a:t>
          </a:r>
        </a:p>
      </dsp:txBody>
      <dsp:txXfrm>
        <a:off x="5668025" y="1468484"/>
        <a:ext cx="2685481" cy="1450085"/>
      </dsp:txXfrm>
    </dsp:sp>
    <dsp:sp modelId="{2A8B7C72-C4A3-4903-B1E0-1215F37D3C87}">
      <dsp:nvSpPr>
        <dsp:cNvPr id="0" name=""/>
        <dsp:cNvSpPr/>
      </dsp:nvSpPr>
      <dsp:spPr>
        <a:xfrm>
          <a:off x="6488907" y="2773698"/>
          <a:ext cx="1669947" cy="8092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tr-TR" sz="2300" kern="1200" dirty="0"/>
            <a:t>Ortam ve Araç-Gereçler</a:t>
          </a:r>
        </a:p>
      </dsp:txBody>
      <dsp:txXfrm>
        <a:off x="6512610" y="2797401"/>
        <a:ext cx="1622541" cy="76186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1/16/2026</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extLst>
      <p:ext uri="{BB962C8B-B14F-4D97-AF65-F5344CB8AC3E}">
        <p14:creationId xmlns:p14="http://schemas.microsoft.com/office/powerpoint/2010/main" val="3631220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3</a:t>
            </a:fld>
            <a:endParaRPr lang="en-US" altLang="en-US"/>
          </a:p>
        </p:txBody>
      </p:sp>
    </p:spTree>
    <p:extLst>
      <p:ext uri="{BB962C8B-B14F-4D97-AF65-F5344CB8AC3E}">
        <p14:creationId xmlns:p14="http://schemas.microsoft.com/office/powerpoint/2010/main" val="13852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OYUNLAR İLE VOLEYBOL</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extLst>
      <p:ext uri="{BB962C8B-B14F-4D97-AF65-F5344CB8AC3E}">
        <p14:creationId xmlns:p14="http://schemas.microsoft.com/office/powerpoint/2010/main" val="49878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Eğitsel Oyunların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dirty="0">
                <a:latin typeface="Times New Roman" panose="02020603050405020304" pitchFamily="18" charset="0"/>
                <a:cs typeface="Times New Roman" panose="02020603050405020304" pitchFamily="18" charset="0"/>
              </a:rPr>
              <a:t>Motivasyon,</a:t>
            </a:r>
          </a:p>
          <a:p>
            <a:pPr algn="just"/>
            <a:r>
              <a:rPr lang="tr-TR" dirty="0">
                <a:latin typeface="Times New Roman" panose="02020603050405020304" pitchFamily="18" charset="0"/>
                <a:cs typeface="Times New Roman" panose="02020603050405020304" pitchFamily="18" charset="0"/>
              </a:rPr>
              <a:t>Özgür ortam olması,</a:t>
            </a:r>
          </a:p>
          <a:p>
            <a:pPr algn="just"/>
            <a:r>
              <a:rPr lang="tr-TR" dirty="0" err="1">
                <a:latin typeface="Times New Roman" panose="02020603050405020304" pitchFamily="18" charset="0"/>
                <a:cs typeface="Times New Roman" panose="02020603050405020304" pitchFamily="18" charset="0"/>
              </a:rPr>
              <a:t>Motorik</a:t>
            </a:r>
            <a:r>
              <a:rPr lang="tr-TR" dirty="0">
                <a:latin typeface="Times New Roman" panose="02020603050405020304" pitchFamily="18" charset="0"/>
                <a:cs typeface="Times New Roman" panose="02020603050405020304" pitchFamily="18" charset="0"/>
              </a:rPr>
              <a:t> özellikleri test etme imkânı,</a:t>
            </a:r>
          </a:p>
          <a:p>
            <a:pPr algn="just"/>
            <a:r>
              <a:rPr lang="tr-TR" dirty="0">
                <a:latin typeface="Times New Roman" panose="02020603050405020304" pitchFamily="18" charset="0"/>
                <a:cs typeface="Times New Roman" panose="02020603050405020304" pitchFamily="18" charset="0"/>
              </a:rPr>
              <a:t>Sonucun belirsizliği,</a:t>
            </a:r>
          </a:p>
          <a:p>
            <a:pPr algn="just"/>
            <a:r>
              <a:rPr lang="tr-TR" dirty="0">
                <a:latin typeface="Times New Roman" panose="02020603050405020304" pitchFamily="18" charset="0"/>
                <a:cs typeface="Times New Roman" panose="02020603050405020304" pitchFamily="18" charset="0"/>
              </a:rPr>
              <a:t>Birliktelik (beraberlik) ilişkisi,</a:t>
            </a:r>
          </a:p>
          <a:p>
            <a:pPr algn="just"/>
            <a:r>
              <a:rPr lang="tr-TR" dirty="0">
                <a:latin typeface="Times New Roman" panose="02020603050405020304" pitchFamily="18" charset="0"/>
                <a:cs typeface="Times New Roman" panose="02020603050405020304" pitchFamily="18" charset="0"/>
              </a:rPr>
              <a:t>Karmaşıklık.</a:t>
            </a:r>
            <a:endParaRPr lang="tr-TR" altLang="tr-TR" sz="2000" dirty="0">
              <a:latin typeface="Times New Roman" panose="02020603050405020304" pitchFamily="18" charset="0"/>
              <a:cs typeface="Times New Roman" panose="02020603050405020304" pitchFamily="18" charset="0"/>
            </a:endParaRPr>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3" name="İçerik Yer Tutucusu 2"/>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470525" y="1447800"/>
            <a:ext cx="3133923" cy="4501480"/>
          </a:xfrm>
        </p:spPr>
      </p:pic>
    </p:spTree>
    <p:extLst>
      <p:ext uri="{BB962C8B-B14F-4D97-AF65-F5344CB8AC3E}">
        <p14:creationId xmlns:p14="http://schemas.microsoft.com/office/powerpoint/2010/main" val="390700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1340768"/>
            <a:ext cx="8115300" cy="1152128"/>
          </a:xfrm>
        </p:spPr>
        <p:txBody>
          <a:bodyPr/>
          <a:lstStyle/>
          <a:p>
            <a:r>
              <a:rPr lang="tr-TR" altLang="tr-TR" b="1" dirty="0">
                <a:solidFill>
                  <a:srgbClr val="FF0000"/>
                </a:solidFill>
                <a:latin typeface="Times New Roman" pitchFamily="18" charset="0"/>
                <a:cs typeface="Times New Roman" pitchFamily="18" charset="0"/>
              </a:rPr>
              <a:t>Eğitsel Oyunların </a:t>
            </a:r>
            <a:r>
              <a:rPr lang="tr-TR" altLang="tr-TR" b="1" dirty="0" err="1">
                <a:solidFill>
                  <a:srgbClr val="FF0000"/>
                </a:solidFill>
                <a:latin typeface="Times New Roman" pitchFamily="18" charset="0"/>
                <a:cs typeface="Times New Roman" pitchFamily="18" charset="0"/>
              </a:rPr>
              <a:t>Motorik</a:t>
            </a:r>
            <a:r>
              <a:rPr lang="tr-TR" altLang="tr-TR" b="1" dirty="0">
                <a:solidFill>
                  <a:srgbClr val="FF0000"/>
                </a:solidFill>
                <a:latin typeface="Times New Roman" pitchFamily="18" charset="0"/>
                <a:cs typeface="Times New Roman" pitchFamily="18" charset="0"/>
              </a:rPr>
              <a:t> Gelişime Etkisi</a:t>
            </a:r>
          </a:p>
        </p:txBody>
      </p:sp>
      <p:sp>
        <p:nvSpPr>
          <p:cNvPr id="25603" name="2 İçerik Yer Tutucusu"/>
          <p:cNvSpPr>
            <a:spLocks noGrp="1"/>
          </p:cNvSpPr>
          <p:nvPr>
            <p:ph sz="quarter" idx="1"/>
          </p:nvPr>
        </p:nvSpPr>
        <p:spPr>
          <a:xfrm>
            <a:off x="914400" y="2780928"/>
            <a:ext cx="7772400" cy="3238872"/>
          </a:xfrm>
        </p:spPr>
        <p:txBody>
          <a:bodyPr/>
          <a:lstStyle/>
          <a:p>
            <a:r>
              <a:rPr lang="tr-TR" altLang="tr-TR" sz="2400" dirty="0">
                <a:latin typeface="Times New Roman" pitchFamily="18" charset="0"/>
                <a:cs typeface="Times New Roman" pitchFamily="18" charset="0"/>
              </a:rPr>
              <a:t>Kuvvet gelişimine etkisi</a:t>
            </a:r>
          </a:p>
          <a:p>
            <a:r>
              <a:rPr lang="tr-TR" altLang="tr-TR" sz="2400" dirty="0">
                <a:latin typeface="Times New Roman" pitchFamily="18" charset="0"/>
                <a:cs typeface="Times New Roman" pitchFamily="18" charset="0"/>
              </a:rPr>
              <a:t>Çabukluk gelişimine etkisi</a:t>
            </a:r>
          </a:p>
          <a:p>
            <a:r>
              <a:rPr lang="tr-TR" altLang="tr-TR" sz="2400" dirty="0">
                <a:latin typeface="Times New Roman" pitchFamily="18" charset="0"/>
                <a:cs typeface="Times New Roman" pitchFamily="18" charset="0"/>
              </a:rPr>
              <a:t>Dayanıklılık gelişimine etkisi</a:t>
            </a:r>
          </a:p>
          <a:p>
            <a:r>
              <a:rPr lang="tr-TR" altLang="tr-TR" sz="2400" dirty="0">
                <a:latin typeface="Times New Roman" pitchFamily="18" charset="0"/>
                <a:cs typeface="Times New Roman" pitchFamily="18" charset="0"/>
              </a:rPr>
              <a:t>Esneklik/hareketlilik gelişimine etkisi</a:t>
            </a:r>
          </a:p>
          <a:p>
            <a:r>
              <a:rPr lang="tr-TR" altLang="tr-TR" sz="2400" dirty="0">
                <a:latin typeface="Times New Roman" pitchFamily="18" charset="0"/>
                <a:cs typeface="Times New Roman" pitchFamily="18" charset="0"/>
              </a:rPr>
              <a:t>Koordinasyon gelişimine etkisi</a:t>
            </a:r>
          </a:p>
          <a:p>
            <a:r>
              <a:rPr lang="tr-TR" altLang="tr-TR" sz="2400" dirty="0">
                <a:latin typeface="Times New Roman" pitchFamily="18" charset="0"/>
                <a:cs typeface="Times New Roman" pitchFamily="18" charset="0"/>
              </a:rPr>
              <a:t>Beceri gelişimine etkisi</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Tree>
    <p:extLst>
      <p:ext uri="{BB962C8B-B14F-4D97-AF65-F5344CB8AC3E}">
        <p14:creationId xmlns:p14="http://schemas.microsoft.com/office/powerpoint/2010/main" val="6146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dirty="0">
                <a:solidFill>
                  <a:schemeClr val="accent1"/>
                </a:solidFill>
                <a:latin typeface="Times New Roman" pitchFamily="18" charset="0"/>
                <a:cs typeface="Times New Roman" pitchFamily="18" charset="0"/>
              </a:rPr>
              <a:t>Eğitsel Oyunların Sınıflandırılması</a:t>
            </a:r>
          </a:p>
        </p:txBody>
      </p:sp>
      <p:sp>
        <p:nvSpPr>
          <p:cNvPr id="21507" name="3 İçerik Yer Tutucusu"/>
          <p:cNvSpPr>
            <a:spLocks noGrp="1"/>
          </p:cNvSpPr>
          <p:nvPr>
            <p:ph sz="quarter" idx="1"/>
          </p:nvPr>
        </p:nvSpPr>
        <p:spPr>
          <a:xfrm>
            <a:off x="642938" y="2852936"/>
            <a:ext cx="8043862" cy="3816424"/>
          </a:xfrm>
        </p:spPr>
        <p:txBody>
          <a:bodyPr/>
          <a:lstStyle/>
          <a:p>
            <a:pPr algn="just"/>
            <a:r>
              <a:rPr lang="tr-TR" altLang="tr-TR" dirty="0"/>
              <a:t>Taklit Oyunları,</a:t>
            </a:r>
          </a:p>
          <a:p>
            <a:pPr algn="just"/>
            <a:r>
              <a:rPr lang="tr-TR" altLang="tr-TR" dirty="0"/>
              <a:t>Mücadele Oyunları,</a:t>
            </a:r>
          </a:p>
          <a:p>
            <a:pPr algn="just"/>
            <a:r>
              <a:rPr lang="tr-TR" altLang="tr-TR" dirty="0"/>
              <a:t>Basit Sportif Oyun Formları</a:t>
            </a:r>
          </a:p>
          <a:p>
            <a:pPr marL="0" indent="0" algn="just">
              <a:buNone/>
            </a:pPr>
            <a:endParaRPr lang="tr-TR" altLang="tr-TR" dirty="0"/>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1772817"/>
            <a:ext cx="2686050" cy="3456383"/>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480095"/>
          </a:xfrm>
          <a:prstGeom prst="rect">
            <a:avLst/>
          </a:prstGeom>
          <a:noFill/>
          <a:ln w="9525">
            <a:noFill/>
            <a:miter lim="800000"/>
            <a:headEnd/>
            <a:tailEnd/>
          </a:ln>
        </p:spPr>
      </p:pic>
    </p:spTree>
    <p:extLst>
      <p:ext uri="{BB962C8B-B14F-4D97-AF65-F5344CB8AC3E}">
        <p14:creationId xmlns:p14="http://schemas.microsoft.com/office/powerpoint/2010/main" val="58005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1415058"/>
          </a:xfrm>
        </p:spPr>
        <p:txBody>
          <a:bodyPr/>
          <a:lstStyle/>
          <a:p>
            <a:r>
              <a:rPr lang="tr-TR" sz="3600" b="1" dirty="0">
                <a:solidFill>
                  <a:srgbClr val="FF0000"/>
                </a:solidFill>
              </a:rPr>
              <a:t>Eğitsel Oyunların Sınıflandırılması</a:t>
            </a:r>
          </a:p>
        </p:txBody>
      </p:sp>
      <p:graphicFrame>
        <p:nvGraphicFramePr>
          <p:cNvPr id="2" name="İçerik Yer Tutucusu 1"/>
          <p:cNvGraphicFramePr>
            <a:graphicFrameLocks noGrp="1"/>
          </p:cNvGraphicFramePr>
          <p:nvPr>
            <p:ph sz="quarter" idx="1"/>
          </p:nvPr>
        </p:nvGraphicFramePr>
        <p:xfrm>
          <a:off x="214313" y="1700808"/>
          <a:ext cx="8472487"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Resim 1"/>
          <p:cNvPicPr>
            <a:picLocks noChangeAspect="1"/>
          </p:cNvPicPr>
          <p:nvPr/>
        </p:nvPicPr>
        <p:blipFill>
          <a:blip r:embed="rId7"/>
          <a:srcRect/>
          <a:stretch>
            <a:fillRect/>
          </a:stretch>
        </p:blipFill>
        <p:spPr bwMode="auto">
          <a:xfrm>
            <a:off x="6786563" y="142875"/>
            <a:ext cx="1928812" cy="928688"/>
          </a:xfrm>
          <a:prstGeom prst="rect">
            <a:avLst/>
          </a:prstGeom>
          <a:noFill/>
          <a:ln w="9525">
            <a:noFill/>
            <a:miter lim="800000"/>
            <a:headEnd/>
            <a:tailEnd/>
          </a:ln>
        </p:spPr>
      </p:pic>
    </p:spTree>
    <p:extLst>
      <p:ext uri="{BB962C8B-B14F-4D97-AF65-F5344CB8AC3E}">
        <p14:creationId xmlns:p14="http://schemas.microsoft.com/office/powerpoint/2010/main" val="285048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908720"/>
            <a:ext cx="8115300" cy="1368152"/>
          </a:xfrm>
        </p:spPr>
        <p:txBody>
          <a:bodyPr/>
          <a:lstStyle/>
          <a:p>
            <a:r>
              <a:rPr lang="tr-TR" altLang="tr-TR" sz="3200" b="1" dirty="0">
                <a:solidFill>
                  <a:srgbClr val="FF0000"/>
                </a:solidFill>
                <a:latin typeface="Times New Roman" pitchFamily="18" charset="0"/>
                <a:cs typeface="Times New Roman" pitchFamily="18" charset="0"/>
              </a:rPr>
              <a:t>Eğitsel Oyunların Kullanım Yerleri ve Amaçları</a:t>
            </a:r>
          </a:p>
        </p:txBody>
      </p:sp>
      <p:sp>
        <p:nvSpPr>
          <p:cNvPr id="26627" name="2 İçerik Yer Tutucusu"/>
          <p:cNvSpPr>
            <a:spLocks noGrp="1"/>
          </p:cNvSpPr>
          <p:nvPr>
            <p:ph sz="quarter" idx="1"/>
          </p:nvPr>
        </p:nvSpPr>
        <p:spPr>
          <a:xfrm>
            <a:off x="714375" y="2492896"/>
            <a:ext cx="7972425" cy="3526904"/>
          </a:xfrm>
        </p:spPr>
        <p:txBody>
          <a:bodyPr/>
          <a:lstStyle/>
          <a:p>
            <a:r>
              <a:rPr lang="tr-TR" altLang="tr-TR" b="1" dirty="0">
                <a:solidFill>
                  <a:srgbClr val="FF0000"/>
                </a:solidFill>
              </a:rPr>
              <a:t>Antrenmanın başında: </a:t>
            </a:r>
            <a:r>
              <a:rPr lang="tr-TR" altLang="tr-TR" dirty="0"/>
              <a:t>Isınma, </a:t>
            </a:r>
            <a:r>
              <a:rPr lang="tr-TR" altLang="tr-TR" dirty="0" err="1"/>
              <a:t>biyomotor</a:t>
            </a:r>
            <a:r>
              <a:rPr lang="tr-TR" altLang="tr-TR" dirty="0"/>
              <a:t> yetileri geliştirme, eğlenceli başlangıç</a:t>
            </a:r>
          </a:p>
          <a:p>
            <a:r>
              <a:rPr lang="tr-TR" altLang="tr-TR" b="1" dirty="0">
                <a:solidFill>
                  <a:srgbClr val="FF0000"/>
                </a:solidFill>
              </a:rPr>
              <a:t>Antrenmanın esas devresinde: </a:t>
            </a:r>
            <a:r>
              <a:rPr lang="tr-TR" altLang="tr-TR" dirty="0"/>
              <a:t>Beceri gelişimine hazırlık, beceri gelişimini kolaylaştırma, </a:t>
            </a:r>
            <a:r>
              <a:rPr lang="tr-TR" altLang="tr-TR" dirty="0" err="1"/>
              <a:t>biyomotor</a:t>
            </a:r>
            <a:r>
              <a:rPr lang="tr-TR" altLang="tr-TR" dirty="0"/>
              <a:t> yetileri geliştirme, eğlenceli ortam oluşturma</a:t>
            </a:r>
          </a:p>
          <a:p>
            <a:r>
              <a:rPr lang="tr-TR" altLang="tr-TR" b="1" dirty="0">
                <a:solidFill>
                  <a:srgbClr val="FF0000"/>
                </a:solidFill>
              </a:rPr>
              <a:t>Antrenmanın sonunda: </a:t>
            </a:r>
            <a:r>
              <a:rPr lang="tr-TR" altLang="tr-TR" dirty="0"/>
              <a:t>Öğrenilenleri </a:t>
            </a:r>
          </a:p>
          <a:p>
            <a:pPr marL="0" indent="0">
              <a:buNone/>
            </a:pPr>
            <a:r>
              <a:rPr lang="tr-TR" altLang="tr-TR" dirty="0"/>
              <a:t>pekiştirme, soğuma, eğlence</a:t>
            </a: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extLst>
      <p:ext uri="{BB962C8B-B14F-4D97-AF65-F5344CB8AC3E}">
        <p14:creationId xmlns:p14="http://schemas.microsoft.com/office/powerpoint/2010/main" val="3423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764704"/>
            <a:ext cx="8258175" cy="79208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Eğitsel Oyunların Seçimi ve Planlanması</a:t>
            </a:r>
          </a:p>
        </p:txBody>
      </p:sp>
      <p:graphicFrame>
        <p:nvGraphicFramePr>
          <p:cNvPr id="2" name="İçerik Yer Tutucusu 1"/>
          <p:cNvGraphicFramePr>
            <a:graphicFrameLocks noGrp="1"/>
          </p:cNvGraphicFramePr>
          <p:nvPr>
            <p:ph sz="quarter" idx="1"/>
          </p:nvPr>
        </p:nvGraphicFramePr>
        <p:xfrm>
          <a:off x="285750" y="1143000"/>
          <a:ext cx="840105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Resim 3"/>
          <p:cNvPicPr>
            <a:picLocks noChangeAspect="1"/>
          </p:cNvPicPr>
          <p:nvPr/>
        </p:nvPicPr>
        <p:blipFill>
          <a:blip r:embed="rId7"/>
          <a:srcRect/>
          <a:stretch>
            <a:fillRect/>
          </a:stretch>
        </p:blipFill>
        <p:spPr bwMode="auto">
          <a:xfrm>
            <a:off x="6858000" y="214313"/>
            <a:ext cx="1846263" cy="765175"/>
          </a:xfrm>
          <a:prstGeom prst="rect">
            <a:avLst/>
          </a:prstGeom>
          <a:noFill/>
          <a:ln w="9525">
            <a:noFill/>
            <a:miter lim="800000"/>
            <a:headEnd/>
            <a:tailEnd/>
          </a:ln>
        </p:spPr>
      </p:pic>
    </p:spTree>
    <p:extLst>
      <p:ext uri="{BB962C8B-B14F-4D97-AF65-F5344CB8AC3E}">
        <p14:creationId xmlns:p14="http://schemas.microsoft.com/office/powerpoint/2010/main" val="386259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Eğitsel Oyun Seçimi ve Planlanması</a:t>
            </a:r>
          </a:p>
        </p:txBody>
      </p:sp>
      <p:pic>
        <p:nvPicPr>
          <p:cNvPr id="16388" name="Resim 1"/>
          <p:cNvPicPr>
            <a:picLocks noChangeAspect="1"/>
          </p:cNvPicPr>
          <p:nvPr/>
        </p:nvPicPr>
        <p:blipFill>
          <a:blip r:embed="rId2"/>
          <a:srcRect/>
          <a:stretch>
            <a:fillRect/>
          </a:stretch>
        </p:blipFill>
        <p:spPr bwMode="auto">
          <a:xfrm>
            <a:off x="6927452" y="191151"/>
            <a:ext cx="1785921" cy="642938"/>
          </a:xfrm>
          <a:prstGeom prst="rect">
            <a:avLst/>
          </a:prstGeom>
          <a:noFill/>
          <a:ln w="9525">
            <a:noFill/>
            <a:miter lim="800000"/>
            <a:headEnd/>
            <a:tailEnd/>
          </a:ln>
        </p:spPr>
      </p:pic>
      <p:sp>
        <p:nvSpPr>
          <p:cNvPr id="2" name="İçerik Yer Tutucusu 1"/>
          <p:cNvSpPr>
            <a:spLocks noGrp="1"/>
          </p:cNvSpPr>
          <p:nvPr>
            <p:ph sz="quarter" idx="1"/>
          </p:nvPr>
        </p:nvSpPr>
        <p:spPr>
          <a:xfrm>
            <a:off x="467544" y="1447800"/>
            <a:ext cx="4608512" cy="4572000"/>
          </a:xfrm>
        </p:spPr>
        <p:txBody>
          <a:bodyPr/>
          <a:lstStyle/>
          <a:p>
            <a:pPr marL="0" indent="0" algn="just">
              <a:buNone/>
            </a:pPr>
            <a:r>
              <a:rPr lang="tr-TR" sz="2400" b="1" dirty="0"/>
              <a:t>Plan;</a:t>
            </a:r>
            <a:r>
              <a:rPr lang="tr-TR" sz="2400" dirty="0"/>
              <a:t> genel olarak bilgi, beceri kazandırmada amaca en kısa yoldan, en kolay bir şekilde varabilme, gidecek yolu yapılacak işleri düzenleme, sıraya koyma demektir.</a:t>
            </a:r>
          </a:p>
          <a:p>
            <a:pPr>
              <a:buFont typeface="Wingdings" panose="05000000000000000000" pitchFamily="2" charset="2"/>
              <a:buChar char="ü"/>
            </a:pPr>
            <a:r>
              <a:rPr lang="tr-TR" sz="2400" dirty="0"/>
              <a:t>Oyunun eğitsel değeri ve amacı</a:t>
            </a:r>
          </a:p>
          <a:p>
            <a:pPr>
              <a:buFont typeface="Wingdings" panose="05000000000000000000" pitchFamily="2" charset="2"/>
              <a:buChar char="ü"/>
            </a:pPr>
            <a:r>
              <a:rPr lang="tr-TR" sz="2400" dirty="0"/>
              <a:t>Oyuncu seviyesi</a:t>
            </a:r>
          </a:p>
          <a:p>
            <a:pPr>
              <a:buFont typeface="Wingdings" panose="05000000000000000000" pitchFamily="2" charset="2"/>
              <a:buChar char="ü"/>
            </a:pPr>
            <a:r>
              <a:rPr lang="tr-TR" sz="2400" dirty="0"/>
              <a:t>Oyunun yeri</a:t>
            </a:r>
          </a:p>
          <a:p>
            <a:pPr>
              <a:buFont typeface="Wingdings" panose="05000000000000000000" pitchFamily="2" charset="2"/>
              <a:buChar char="ü"/>
            </a:pPr>
            <a:r>
              <a:rPr lang="tr-TR" sz="2400" dirty="0"/>
              <a:t>Oyunun araç ve gereçleri</a:t>
            </a:r>
          </a:p>
          <a:p>
            <a:pPr>
              <a:buFont typeface="Wingdings" panose="05000000000000000000" pitchFamily="2" charset="2"/>
              <a:buChar char="ü"/>
            </a:pPr>
            <a:r>
              <a:rPr lang="tr-TR" sz="2400" dirty="0"/>
              <a:t>Oyunun süresi</a:t>
            </a:r>
          </a:p>
          <a:p>
            <a:pPr>
              <a:buFont typeface="Wingdings" panose="05000000000000000000" pitchFamily="2" charset="2"/>
              <a:buChar char="ü"/>
            </a:pPr>
            <a:r>
              <a:rPr lang="tr-TR" sz="2400" dirty="0"/>
              <a:t>Oyunun açıklaması</a:t>
            </a:r>
          </a:p>
          <a:p>
            <a:pPr>
              <a:buFont typeface="Wingdings" panose="05000000000000000000" pitchFamily="2" charset="2"/>
              <a:buChar char="ü"/>
            </a:pPr>
            <a:r>
              <a:rPr lang="tr-TR" sz="2400" dirty="0"/>
              <a:t>Çeşitlendirme</a:t>
            </a:r>
          </a:p>
          <a:p>
            <a:pPr>
              <a:buFont typeface="Wingdings" panose="05000000000000000000" pitchFamily="2" charset="2"/>
              <a:buChar char="ü"/>
            </a:pPr>
            <a:endParaRPr lang="tr-TR" dirty="0"/>
          </a:p>
          <a:p>
            <a:endParaRPr lang="tr-TR" dirty="0"/>
          </a:p>
        </p:txBody>
      </p:sp>
      <p:pic>
        <p:nvPicPr>
          <p:cNvPr id="7" name="İçerik Yer Tutucusu 6"/>
          <p:cNvPicPr>
            <a:picLocks noGrp="1" noChangeAspect="1"/>
          </p:cNvPicPr>
          <p:nvPr>
            <p:ph sz="quarter" idx="2"/>
          </p:nvPr>
        </p:nvPicPr>
        <p:blipFill>
          <a:blip r:embed="rId3"/>
          <a:stretch>
            <a:fillRect/>
          </a:stretch>
        </p:blipFill>
        <p:spPr>
          <a:xfrm>
            <a:off x="5346700" y="1797050"/>
            <a:ext cx="3473772" cy="422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11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948264" y="244476"/>
            <a:ext cx="1999661" cy="786452"/>
          </a:xfrm>
          <a:prstGeom prst="rect">
            <a:avLst/>
          </a:prstGeom>
        </p:spPr>
      </p:pic>
      <p:sp>
        <p:nvSpPr>
          <p:cNvPr id="7" name="Unvan 6"/>
          <p:cNvSpPr>
            <a:spLocks noGrp="1"/>
          </p:cNvSpPr>
          <p:nvPr>
            <p:ph type="title"/>
          </p:nvPr>
        </p:nvSpPr>
        <p:spPr>
          <a:xfrm>
            <a:off x="323528" y="764704"/>
            <a:ext cx="8363272" cy="1173162"/>
          </a:xfrm>
        </p:spPr>
        <p:txBody>
          <a:bodyPr/>
          <a:lstStyle/>
          <a:p>
            <a:r>
              <a:rPr lang="tr-TR" sz="2800" b="1" dirty="0">
                <a:solidFill>
                  <a:srgbClr val="FF0000"/>
                </a:solidFill>
                <a:latin typeface="Times New Roman" panose="02020603050405020304" pitchFamily="18" charset="0"/>
                <a:cs typeface="Times New Roman" panose="02020603050405020304" pitchFamily="18" charset="0"/>
              </a:rPr>
              <a:t>Eğitsel Oyunların Hazırlanmasında Dikkat Edilmesi Gereken Hususlar</a:t>
            </a:r>
          </a:p>
        </p:txBody>
      </p:sp>
      <p:sp>
        <p:nvSpPr>
          <p:cNvPr id="8" name="İçerik Yer Tutucusu 7"/>
          <p:cNvSpPr>
            <a:spLocks noGrp="1"/>
          </p:cNvSpPr>
          <p:nvPr>
            <p:ph sz="quarter" idx="1"/>
          </p:nvPr>
        </p:nvSpPr>
        <p:spPr>
          <a:xfrm>
            <a:off x="395536" y="1937866"/>
            <a:ext cx="8291264" cy="4081934"/>
          </a:xfrm>
        </p:spPr>
        <p:txBody>
          <a:bodyPr/>
          <a:lstStyle/>
          <a:p>
            <a:pPr marL="514350" indent="-514350" algn="just">
              <a:buAutoNum type="arabicPeriod"/>
            </a:pPr>
            <a:r>
              <a:rPr lang="tr-TR" sz="2200" dirty="0"/>
              <a:t>Oyun oynayanda neşe, haz ve heyecan uyandırmalıdır.</a:t>
            </a:r>
          </a:p>
          <a:p>
            <a:pPr marL="514350" indent="-514350" algn="just">
              <a:buAutoNum type="arabicPeriod"/>
            </a:pPr>
            <a:r>
              <a:rPr lang="tr-TR" sz="2200" dirty="0"/>
              <a:t>Oyunda bir amaç olmalıdır. Bu amaç oyuncu için bir anlam iade etmelidir.</a:t>
            </a:r>
          </a:p>
          <a:p>
            <a:pPr marL="514350" indent="-514350" algn="just">
              <a:buAutoNum type="arabicPeriod"/>
            </a:pPr>
            <a:r>
              <a:rPr lang="tr-TR" sz="2200" dirty="0"/>
              <a:t>Oyun, oyuncunun oyuna yönelişindeki güdülerini doyurmalıdır (kendini gösterme, arkadaş edinme, takdir edilme, değer bulma vb.)</a:t>
            </a:r>
          </a:p>
          <a:p>
            <a:pPr marL="514350" indent="-514350" algn="just">
              <a:buAutoNum type="arabicPeriod"/>
            </a:pPr>
            <a:r>
              <a:rPr lang="tr-TR" sz="2200" dirty="0"/>
              <a:t>Oyun, oyuncunun yeni deneyimlerde bulunmasına olanak sağlamalıdır.</a:t>
            </a:r>
          </a:p>
          <a:p>
            <a:pPr marL="514350" indent="-514350" algn="just">
              <a:buAutoNum type="arabicPeriod"/>
            </a:pPr>
            <a:r>
              <a:rPr lang="tr-TR" sz="2200" dirty="0"/>
              <a:t>Oyun, oyuncunun mevcut bilgi ve becerisine yenilerini ekleme ve mevcut bilgi ve becerilerini geliştirmesine olanak sağlamalıdır.</a:t>
            </a:r>
          </a:p>
          <a:p>
            <a:pPr marL="514350" indent="-514350" algn="just">
              <a:buAutoNum type="arabicPeriod"/>
            </a:pPr>
            <a:r>
              <a:rPr lang="tr-TR" sz="2200" dirty="0"/>
              <a:t>Oyun, oyuncunun yaşına, seviyesine ve ilgi alanına uygun olmalıdır.</a:t>
            </a:r>
          </a:p>
          <a:p>
            <a:pPr marL="514350" indent="-514350" algn="just">
              <a:buAutoNum type="arabicPeriod"/>
            </a:pPr>
            <a:r>
              <a:rPr lang="tr-TR" sz="2200" dirty="0"/>
              <a:t>Oyunlarda kullanılacak araçlar çok çeşitli, değişik renk, şekil ve büyüklükte olmalıdır.</a:t>
            </a:r>
          </a:p>
          <a:p>
            <a:pPr marL="514350" indent="-514350" algn="just">
              <a:buAutoNum type="arabicPeriod"/>
            </a:pPr>
            <a:r>
              <a:rPr lang="tr-TR" sz="2200" dirty="0"/>
              <a:t>Oyun, gruptaki tüm oyuncuların katılımına olanak vermelidir. Kural gereği elemeli oyunlardan kaçınılmalıdır. </a:t>
            </a:r>
          </a:p>
          <a:p>
            <a:pPr marL="514350" indent="-514350">
              <a:buAutoNum type="arabicPeriod"/>
            </a:pPr>
            <a:endParaRPr lang="tr-TR" dirty="0"/>
          </a:p>
        </p:txBody>
      </p:sp>
    </p:spTree>
    <p:extLst>
      <p:ext uri="{BB962C8B-B14F-4D97-AF65-F5344CB8AC3E}">
        <p14:creationId xmlns:p14="http://schemas.microsoft.com/office/powerpoint/2010/main" val="73096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756290"/>
          </a:xfrm>
        </p:spPr>
        <p:txBody>
          <a:bodyPr/>
          <a:lstStyle/>
          <a:p>
            <a:r>
              <a:rPr lang="tr-TR" sz="3200" b="1" dirty="0">
                <a:solidFill>
                  <a:srgbClr val="FF0000"/>
                </a:solidFill>
              </a:rPr>
              <a:t>Oyunun Değerlendirilmesi</a:t>
            </a:r>
          </a:p>
        </p:txBody>
      </p:sp>
      <p:sp>
        <p:nvSpPr>
          <p:cNvPr id="3" name="İçerik Yer Tutucusu 2"/>
          <p:cNvSpPr>
            <a:spLocks noGrp="1"/>
          </p:cNvSpPr>
          <p:nvPr>
            <p:ph sz="quarter" idx="1"/>
          </p:nvPr>
        </p:nvSpPr>
        <p:spPr>
          <a:xfrm>
            <a:off x="611560" y="1030928"/>
            <a:ext cx="8075240" cy="4988872"/>
          </a:xfrm>
        </p:spPr>
        <p:txBody>
          <a:bodyPr/>
          <a:lstStyle/>
          <a:p>
            <a:pPr algn="just"/>
            <a:r>
              <a:rPr lang="tr-TR" sz="2200" dirty="0">
                <a:latin typeface="Times New Roman" panose="02020603050405020304" pitchFamily="18" charset="0"/>
                <a:cs typeface="Times New Roman" panose="02020603050405020304" pitchFamily="18" charset="0"/>
              </a:rPr>
              <a:t>Oyun oynatılma amacına ulaştı mı?</a:t>
            </a:r>
          </a:p>
          <a:p>
            <a:pPr algn="just"/>
            <a:r>
              <a:rPr lang="tr-TR" sz="2200" dirty="0">
                <a:latin typeface="Times New Roman" panose="02020603050405020304" pitchFamily="18" charset="0"/>
                <a:cs typeface="Times New Roman" panose="02020603050405020304" pitchFamily="18" charset="0"/>
              </a:rPr>
              <a:t>Oyunun zamansal planlaması iyi yapılmış mıdır?</a:t>
            </a:r>
          </a:p>
          <a:p>
            <a:pPr algn="just"/>
            <a:r>
              <a:rPr lang="tr-TR" sz="2200" dirty="0">
                <a:latin typeface="Times New Roman" panose="02020603050405020304" pitchFamily="18" charset="0"/>
                <a:cs typeface="Times New Roman" panose="02020603050405020304" pitchFamily="18" charset="0"/>
              </a:rPr>
              <a:t>Oyun alanı oyunun özelliğine uygun seçilmiş midir? Değilse nasıl uyarlama yapılabilir?</a:t>
            </a:r>
          </a:p>
          <a:p>
            <a:pPr algn="just"/>
            <a:r>
              <a:rPr lang="tr-TR" sz="2200" dirty="0">
                <a:latin typeface="Times New Roman" panose="02020603050405020304" pitchFamily="18" charset="0"/>
                <a:cs typeface="Times New Roman" panose="02020603050405020304" pitchFamily="18" charset="0"/>
              </a:rPr>
              <a:t>Oyun alanının içinde ve çevresinde tehlike yaratacak herhangi bir şey var mıydı?</a:t>
            </a:r>
          </a:p>
          <a:p>
            <a:pPr algn="just"/>
            <a:r>
              <a:rPr lang="tr-TR" sz="2200" dirty="0">
                <a:latin typeface="Times New Roman" panose="02020603050405020304" pitchFamily="18" charset="0"/>
                <a:cs typeface="Times New Roman" panose="02020603050405020304" pitchFamily="18" charset="0"/>
              </a:rPr>
              <a:t>Oyunda kullanılan malzemeler nitelik ve nicelik yönünden yeterli midir?</a:t>
            </a:r>
          </a:p>
          <a:p>
            <a:pPr algn="just"/>
            <a:r>
              <a:rPr lang="tr-TR" sz="2200" dirty="0">
                <a:latin typeface="Times New Roman" panose="02020603050405020304" pitchFamily="18" charset="0"/>
                <a:cs typeface="Times New Roman" panose="02020603050405020304" pitchFamily="18" charset="0"/>
              </a:rPr>
              <a:t>Oyuncular oyun kurallarına uyup uymamakta ne kadar zorlandılar?</a:t>
            </a:r>
          </a:p>
          <a:p>
            <a:pPr algn="just"/>
            <a:r>
              <a:rPr lang="tr-TR" sz="2200" dirty="0">
                <a:latin typeface="Times New Roman" panose="02020603050405020304" pitchFamily="18" charset="0"/>
                <a:cs typeface="Times New Roman" panose="02020603050405020304" pitchFamily="18" charset="0"/>
              </a:rPr>
              <a:t>Oyuncular oyuna katıldılar mı? Eğlendiler mi/sıkıldılar mı?</a:t>
            </a:r>
          </a:p>
          <a:p>
            <a:pPr algn="just"/>
            <a:r>
              <a:rPr lang="tr-TR" sz="2200" dirty="0">
                <a:latin typeface="Times New Roman" panose="02020603050405020304" pitchFamily="18" charset="0"/>
                <a:cs typeface="Times New Roman" panose="02020603050405020304" pitchFamily="18" charset="0"/>
              </a:rPr>
              <a:t> Oyuncular hangi fiziksel becerileri uygulamakta zorlandılar?</a:t>
            </a:r>
          </a:p>
          <a:p>
            <a:pPr algn="just"/>
            <a:r>
              <a:rPr lang="tr-TR" sz="2200" dirty="0">
                <a:latin typeface="Times New Roman" panose="02020603050405020304" pitchFamily="18" charset="0"/>
                <a:cs typeface="Times New Roman" panose="02020603050405020304" pitchFamily="18" charset="0"/>
              </a:rPr>
              <a:t>Oyunun akıcılığı sağlandı mı?</a:t>
            </a:r>
          </a:p>
          <a:p>
            <a:pPr algn="just"/>
            <a:r>
              <a:rPr lang="tr-TR" sz="2200" dirty="0">
                <a:latin typeface="Times New Roman" panose="02020603050405020304" pitchFamily="18" charset="0"/>
                <a:cs typeface="Times New Roman" panose="02020603050405020304" pitchFamily="18" charset="0"/>
              </a:rPr>
              <a:t>Oyunda disiplin problemleri oldu mu? Evet ise, bu durum antrenörden mi oyunculardan mı kaynaklandı?</a:t>
            </a:r>
          </a:p>
        </p:txBody>
      </p:sp>
      <p:pic>
        <p:nvPicPr>
          <p:cNvPr id="4" name="Resim 3"/>
          <p:cNvPicPr>
            <a:picLocks noChangeAspect="1"/>
          </p:cNvPicPr>
          <p:nvPr/>
        </p:nvPicPr>
        <p:blipFill>
          <a:blip r:embed="rId2"/>
          <a:stretch>
            <a:fillRect/>
          </a:stretch>
        </p:blipFill>
        <p:spPr>
          <a:xfrm>
            <a:off x="6876256" y="244476"/>
            <a:ext cx="1999661" cy="786452"/>
          </a:xfrm>
          <a:prstGeom prst="rect">
            <a:avLst/>
          </a:prstGeom>
        </p:spPr>
      </p:pic>
    </p:spTree>
    <p:extLst>
      <p:ext uri="{BB962C8B-B14F-4D97-AF65-F5344CB8AC3E}">
        <p14:creationId xmlns:p14="http://schemas.microsoft.com/office/powerpoint/2010/main" val="428052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548681"/>
            <a:ext cx="8329612" cy="936104"/>
          </a:xfrm>
        </p:spPr>
        <p:txBody>
          <a:bodyPr/>
          <a:lstStyle/>
          <a:p>
            <a:pPr algn="ctr"/>
            <a:r>
              <a:rPr lang="tr-TR" altLang="tr-TR" sz="3600" b="1" dirty="0">
                <a:solidFill>
                  <a:srgbClr val="FF0000"/>
                </a:solidFill>
                <a:latin typeface="Times New Roman" pitchFamily="18" charset="0"/>
                <a:cs typeface="Times New Roman" pitchFamily="18" charset="0"/>
              </a:rPr>
              <a:t>Voleybolda Oyun</a:t>
            </a:r>
          </a:p>
        </p:txBody>
      </p:sp>
      <p:sp>
        <p:nvSpPr>
          <p:cNvPr id="17411" name="2 İçerik Yer Tutucusu"/>
          <p:cNvSpPr>
            <a:spLocks noGrp="1"/>
          </p:cNvSpPr>
          <p:nvPr>
            <p:ph sz="quarter" idx="1"/>
          </p:nvPr>
        </p:nvSpPr>
        <p:spPr>
          <a:xfrm>
            <a:off x="467544" y="928689"/>
            <a:ext cx="8219256" cy="5091112"/>
          </a:xfrm>
        </p:spPr>
        <p:txBody>
          <a:bodyPr/>
          <a:lstStyle/>
          <a:p>
            <a:pPr algn="just">
              <a:buFont typeface="Wingdings 2" pitchFamily="18" charset="2"/>
              <a:buNone/>
            </a:pPr>
            <a:endParaRPr lang="tr-TR" altLang="tr-TR" sz="3200" dirty="0"/>
          </a:p>
          <a:p>
            <a:pPr algn="just">
              <a:buFont typeface="Wingdings" panose="05000000000000000000" pitchFamily="2" charset="2"/>
              <a:buChar char="ü"/>
            </a:pPr>
            <a:r>
              <a:rPr lang="tr-TR" altLang="tr-TR" sz="2400" dirty="0"/>
              <a:t>Voleybol oyununa hazırlayıcı oyunlar özellikle voleybol çalışmalarının  başlangıcında uygulanır.  </a:t>
            </a:r>
          </a:p>
          <a:p>
            <a:pPr algn="just">
              <a:buFont typeface="Wingdings" panose="05000000000000000000" pitchFamily="2" charset="2"/>
              <a:buChar char="ü"/>
            </a:pPr>
            <a:r>
              <a:rPr lang="tr-TR" altLang="tr-TR" sz="2400" dirty="0"/>
              <a:t>Oyunlar  hiçbir  zaman  boş  zamanı değerlendiren oyalama niteliğinde oyunlar değildir.</a:t>
            </a:r>
          </a:p>
          <a:p>
            <a:pPr algn="just">
              <a:buFont typeface="Wingdings" panose="05000000000000000000" pitchFamily="2" charset="2"/>
              <a:buChar char="ü"/>
            </a:pPr>
            <a:r>
              <a:rPr lang="tr-TR" altLang="tr-TR" sz="2400" dirty="0"/>
              <a:t>Voleybola hazırlayıcı oyunlar belirli bir amaca hizmet ettikleri gibi genel olarak vücudu ısıtıp çok yönlü antrenmana hazırlanma, kas ve sinir sisteminin gevşetilip yumuşatılması, kas ve organlarını kuvvetlendirilmesi, kas ve sinir sisteminin koordineli çalışabilmesi için sürat, çeviklik, denge vb. özelliklerin geliştirilmesi ve voleybola özgü teknik/beceri geliştirilmesine destek olmaktadır.</a:t>
            </a:r>
          </a:p>
          <a:p>
            <a:pPr algn="just">
              <a:buFont typeface="Wingdings" panose="05000000000000000000" pitchFamily="2" charset="2"/>
              <a:buChar char="ü"/>
            </a:pPr>
            <a:r>
              <a:rPr lang="tr-TR" altLang="tr-TR" sz="2400" dirty="0"/>
              <a:t>Aynı  zamanda  genel  anlamda psikolojik güdü, direnme gücü ve dayanıklılığı artırır.</a:t>
            </a:r>
          </a:p>
          <a:p>
            <a:pPr>
              <a:buFont typeface="Wingdings 2" pitchFamily="18" charset="2"/>
              <a:buNone/>
            </a:pPr>
            <a:endParaRPr lang="tr-TR" altLang="tr-TR" sz="3200" b="1" dirty="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extLst>
      <p:ext uri="{BB962C8B-B14F-4D97-AF65-F5344CB8AC3E}">
        <p14:creationId xmlns:p14="http://schemas.microsoft.com/office/powerpoint/2010/main" val="21941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sp>
        <p:nvSpPr>
          <p:cNvPr id="4" name="İçerik Yer Tutucusu 3"/>
          <p:cNvSpPr>
            <a:spLocks noGrp="1"/>
          </p:cNvSpPr>
          <p:nvPr>
            <p:ph sz="quarter" idx="1"/>
          </p:nvPr>
        </p:nvSpPr>
        <p:spPr>
          <a:xfrm>
            <a:off x="914400" y="2420888"/>
            <a:ext cx="3749040" cy="3598912"/>
          </a:xfrm>
        </p:spPr>
        <p:txBody>
          <a:bodyPr/>
          <a:lstStyle/>
          <a:p>
            <a:pPr marL="0" indent="0" algn="ctr">
              <a:buNone/>
            </a:pPr>
            <a:r>
              <a:rPr lang="tr-TR" sz="4400" b="1" dirty="0">
                <a:solidFill>
                  <a:srgbClr val="FF0000"/>
                </a:solidFill>
              </a:rPr>
              <a:t>OYNAMAYAN TAY AT OLMAZ</a:t>
            </a:r>
          </a:p>
        </p:txBody>
      </p:sp>
      <p:pic>
        <p:nvPicPr>
          <p:cNvPr id="6" name="İçerik Yer Tutucusu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747114" y="1196752"/>
            <a:ext cx="2571750" cy="2209490"/>
          </a:xfr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14" y="3717032"/>
            <a:ext cx="2533650" cy="2520280"/>
          </a:xfrm>
          <a:prstGeom prst="rect">
            <a:avLst/>
          </a:prstGeom>
        </p:spPr>
      </p:pic>
    </p:spTree>
    <p:extLst>
      <p:ext uri="{BB962C8B-B14F-4D97-AF65-F5344CB8AC3E}">
        <p14:creationId xmlns:p14="http://schemas.microsoft.com/office/powerpoint/2010/main" val="9805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dirty="0">
                <a:solidFill>
                  <a:srgbClr val="FF0000"/>
                </a:solidFill>
              </a:rPr>
              <a:t>Çocuklarda Voleybol Oyunları</a:t>
            </a:r>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endParaRPr lang="tr-TR" dirty="0"/>
          </a:p>
          <a:p>
            <a:endParaRPr lang="tr-TR" dirty="0"/>
          </a:p>
        </p:txBody>
      </p:sp>
      <p:pic>
        <p:nvPicPr>
          <p:cNvPr id="2" name="Resim 1"/>
          <p:cNvPicPr>
            <a:picLocks noChangeAspect="1"/>
          </p:cNvPicPr>
          <p:nvPr/>
        </p:nvPicPr>
        <p:blipFill>
          <a:blip r:embed="rId2"/>
          <a:stretch>
            <a:fillRect/>
          </a:stretch>
        </p:blipFill>
        <p:spPr>
          <a:xfrm>
            <a:off x="6620169" y="356548"/>
            <a:ext cx="1999661" cy="786452"/>
          </a:xfrm>
          <a:prstGeom prst="rect">
            <a:avLst/>
          </a:prstGeom>
        </p:spPr>
      </p:pic>
      <p:graphicFrame>
        <p:nvGraphicFramePr>
          <p:cNvPr id="3" name="Tablo 2"/>
          <p:cNvGraphicFramePr>
            <a:graphicFrameLocks noGrp="1"/>
          </p:cNvGraphicFramePr>
          <p:nvPr/>
        </p:nvGraphicFramePr>
        <p:xfrm>
          <a:off x="611560" y="1397000"/>
          <a:ext cx="8075240" cy="4623098"/>
        </p:xfrm>
        <a:graphic>
          <a:graphicData uri="http://schemas.openxmlformats.org/drawingml/2006/table">
            <a:tbl>
              <a:tblPr firstRow="1" bandRow="1">
                <a:tableStyleId>{5C22544A-7EE6-4342-B048-85BDC9FD1C3A}</a:tableStyleId>
              </a:tblPr>
              <a:tblGrid>
                <a:gridCol w="1359201">
                  <a:extLst>
                    <a:ext uri="{9D8B030D-6E8A-4147-A177-3AD203B41FA5}">
                      <a16:colId xmlns:a16="http://schemas.microsoft.com/office/drawing/2014/main" val="1394651467"/>
                    </a:ext>
                  </a:extLst>
                </a:gridCol>
                <a:gridCol w="1199293">
                  <a:extLst>
                    <a:ext uri="{9D8B030D-6E8A-4147-A177-3AD203B41FA5}">
                      <a16:colId xmlns:a16="http://schemas.microsoft.com/office/drawing/2014/main" val="4159292062"/>
                    </a:ext>
                  </a:extLst>
                </a:gridCol>
                <a:gridCol w="2286650">
                  <a:extLst>
                    <a:ext uri="{9D8B030D-6E8A-4147-A177-3AD203B41FA5}">
                      <a16:colId xmlns:a16="http://schemas.microsoft.com/office/drawing/2014/main" val="169331532"/>
                    </a:ext>
                  </a:extLst>
                </a:gridCol>
                <a:gridCol w="1615048">
                  <a:extLst>
                    <a:ext uri="{9D8B030D-6E8A-4147-A177-3AD203B41FA5}">
                      <a16:colId xmlns:a16="http://schemas.microsoft.com/office/drawing/2014/main" val="4049818210"/>
                    </a:ext>
                  </a:extLst>
                </a:gridCol>
                <a:gridCol w="1615048">
                  <a:extLst>
                    <a:ext uri="{9D8B030D-6E8A-4147-A177-3AD203B41FA5}">
                      <a16:colId xmlns:a16="http://schemas.microsoft.com/office/drawing/2014/main" val="604949712"/>
                    </a:ext>
                  </a:extLst>
                </a:gridCol>
              </a:tblGrid>
              <a:tr h="665629">
                <a:tc>
                  <a:txBody>
                    <a:bodyPr/>
                    <a:lstStyle/>
                    <a:p>
                      <a:r>
                        <a:rPr lang="tr-TR" dirty="0"/>
                        <a:t>Yaş</a:t>
                      </a:r>
                    </a:p>
                  </a:txBody>
                  <a:tcPr/>
                </a:tc>
                <a:tc>
                  <a:txBody>
                    <a:bodyPr/>
                    <a:lstStyle/>
                    <a:p>
                      <a:r>
                        <a:rPr lang="tr-TR" dirty="0"/>
                        <a:t>Oyun Düzeni</a:t>
                      </a:r>
                    </a:p>
                  </a:txBody>
                  <a:tcPr/>
                </a:tc>
                <a:tc>
                  <a:txBody>
                    <a:bodyPr/>
                    <a:lstStyle/>
                    <a:p>
                      <a:r>
                        <a:rPr lang="tr-TR" dirty="0"/>
                        <a:t>Oyun Teknikleri</a:t>
                      </a:r>
                    </a:p>
                  </a:txBody>
                  <a:tcPr/>
                </a:tc>
                <a:tc>
                  <a:txBody>
                    <a:bodyPr/>
                    <a:lstStyle/>
                    <a:p>
                      <a:r>
                        <a:rPr lang="tr-TR" dirty="0"/>
                        <a:t>Servis</a:t>
                      </a:r>
                    </a:p>
                  </a:txBody>
                  <a:tcPr/>
                </a:tc>
                <a:tc>
                  <a:txBody>
                    <a:bodyPr/>
                    <a:lstStyle/>
                    <a:p>
                      <a:r>
                        <a:rPr lang="tr-TR" dirty="0"/>
                        <a:t>Oyun Seviyesi</a:t>
                      </a:r>
                    </a:p>
                  </a:txBody>
                  <a:tcPr/>
                </a:tc>
                <a:extLst>
                  <a:ext uri="{0D108BD9-81ED-4DB2-BD59-A6C34878D82A}">
                    <a16:rowId xmlns:a16="http://schemas.microsoft.com/office/drawing/2014/main" val="2258431275"/>
                  </a:ext>
                </a:extLst>
              </a:tr>
              <a:tr h="665629">
                <a:tc>
                  <a:txBody>
                    <a:bodyPr/>
                    <a:lstStyle/>
                    <a:p>
                      <a:r>
                        <a:rPr lang="tr-TR" b="1" dirty="0"/>
                        <a:t>6-8</a:t>
                      </a:r>
                    </a:p>
                  </a:txBody>
                  <a:tcPr/>
                </a:tc>
                <a:tc>
                  <a:txBody>
                    <a:bodyPr/>
                    <a:lstStyle/>
                    <a:p>
                      <a:r>
                        <a:rPr lang="tr-TR" b="1" dirty="0"/>
                        <a:t>1-1, 2-2</a:t>
                      </a:r>
                    </a:p>
                  </a:txBody>
                  <a:tcPr/>
                </a:tc>
                <a:tc>
                  <a:txBody>
                    <a:bodyPr/>
                    <a:lstStyle/>
                    <a:p>
                      <a:r>
                        <a:rPr lang="tr-TR" b="1" dirty="0"/>
                        <a:t>Atma/Yakalama</a:t>
                      </a:r>
                    </a:p>
                  </a:txBody>
                  <a:tcPr/>
                </a:tc>
                <a:tc>
                  <a:txBody>
                    <a:bodyPr/>
                    <a:lstStyle/>
                    <a:p>
                      <a:r>
                        <a:rPr lang="tr-TR" b="1" dirty="0"/>
                        <a:t>Atma/ alttan servis</a:t>
                      </a:r>
                    </a:p>
                  </a:txBody>
                  <a:tcPr/>
                </a:tc>
                <a:tc>
                  <a:txBody>
                    <a:bodyPr/>
                    <a:lstStyle/>
                    <a:p>
                      <a:r>
                        <a:rPr lang="tr-TR" b="1" dirty="0"/>
                        <a:t>Atma</a:t>
                      </a:r>
                    </a:p>
                  </a:txBody>
                  <a:tcPr/>
                </a:tc>
                <a:extLst>
                  <a:ext uri="{0D108BD9-81ED-4DB2-BD59-A6C34878D82A}">
                    <a16:rowId xmlns:a16="http://schemas.microsoft.com/office/drawing/2014/main" val="3590734217"/>
                  </a:ext>
                </a:extLst>
              </a:tr>
              <a:tr h="665629">
                <a:tc>
                  <a:txBody>
                    <a:bodyPr/>
                    <a:lstStyle/>
                    <a:p>
                      <a:r>
                        <a:rPr lang="tr-TR" b="1" dirty="0"/>
                        <a:t>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Yakalama/Kendi attığı topa</a:t>
                      </a:r>
                      <a:r>
                        <a:rPr lang="tr-TR" b="1" baseline="0" dirty="0"/>
                        <a:t> vuruş </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Atma/ alttan servis</a:t>
                      </a:r>
                    </a:p>
                    <a:p>
                      <a:endParaRPr lang="tr-TR" b="1" dirty="0"/>
                    </a:p>
                  </a:txBody>
                  <a:tcPr/>
                </a:tc>
                <a:tc>
                  <a:txBody>
                    <a:bodyPr/>
                    <a:lstStyle/>
                    <a:p>
                      <a:r>
                        <a:rPr lang="tr-TR" b="1" dirty="0"/>
                        <a:t>Tutarak</a:t>
                      </a:r>
                    </a:p>
                  </a:txBody>
                  <a:tcPr/>
                </a:tc>
                <a:extLst>
                  <a:ext uri="{0D108BD9-81ED-4DB2-BD59-A6C34878D82A}">
                    <a16:rowId xmlns:a16="http://schemas.microsoft.com/office/drawing/2014/main" val="1925277667"/>
                  </a:ext>
                </a:extLst>
              </a:tr>
              <a:tr h="665629">
                <a:tc>
                  <a:txBody>
                    <a:bodyPr/>
                    <a:lstStyle/>
                    <a:p>
                      <a:r>
                        <a:rPr lang="tr-TR" b="1" dirty="0"/>
                        <a:t>9-10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1-1, 2-2</a:t>
                      </a:r>
                    </a:p>
                    <a:p>
                      <a:endParaRPr lang="tr-TR" b="1" dirty="0"/>
                    </a:p>
                  </a:txBody>
                  <a:tcPr/>
                </a:tc>
                <a:tc>
                  <a:txBody>
                    <a:bodyPr/>
                    <a:lstStyle/>
                    <a:p>
                      <a:r>
                        <a:rPr lang="tr-TR" b="1" dirty="0"/>
                        <a:t>Zeminden zıplayan topa vuruş/ pas/sıçramadan hücum vuruşu</a:t>
                      </a:r>
                    </a:p>
                  </a:txBody>
                  <a:tcPr/>
                </a:tc>
                <a:tc>
                  <a:txBody>
                    <a:bodyPr/>
                    <a:lstStyle/>
                    <a:p>
                      <a:r>
                        <a:rPr lang="tr-TR" b="1" dirty="0"/>
                        <a:t>Alttan servis/Üsten servis</a:t>
                      </a:r>
                    </a:p>
                  </a:txBody>
                  <a:tcPr/>
                </a:tc>
                <a:tc>
                  <a:txBody>
                    <a:bodyPr/>
                    <a:lstStyle/>
                    <a:p>
                      <a:r>
                        <a:rPr lang="tr-TR" b="1" dirty="0"/>
                        <a:t>Zıplatarak</a:t>
                      </a:r>
                      <a:r>
                        <a:rPr lang="tr-TR" b="1" baseline="0" dirty="0"/>
                        <a:t>  Parmak/</a:t>
                      </a:r>
                    </a:p>
                    <a:p>
                      <a:r>
                        <a:rPr lang="tr-TR" b="1" baseline="0" dirty="0"/>
                        <a:t>Manşet pas</a:t>
                      </a:r>
                      <a:endParaRPr lang="tr-TR" b="1" dirty="0"/>
                    </a:p>
                  </a:txBody>
                  <a:tcPr/>
                </a:tc>
                <a:extLst>
                  <a:ext uri="{0D108BD9-81ED-4DB2-BD59-A6C34878D82A}">
                    <a16:rowId xmlns:a16="http://schemas.microsoft.com/office/drawing/2014/main" val="2042930671"/>
                  </a:ext>
                </a:extLst>
              </a:tr>
              <a:tr h="665629">
                <a:tc>
                  <a:txBody>
                    <a:bodyPr/>
                    <a:lstStyle/>
                    <a:p>
                      <a:r>
                        <a:rPr lang="tr-TR" b="1" dirty="0"/>
                        <a:t>10-12</a:t>
                      </a:r>
                    </a:p>
                  </a:txBody>
                  <a:tcPr/>
                </a:tc>
                <a:tc>
                  <a:txBody>
                    <a:bodyPr/>
                    <a:lstStyle/>
                    <a:p>
                      <a:r>
                        <a:rPr lang="tr-TR" b="1" dirty="0"/>
                        <a:t>3-3, 4-4</a:t>
                      </a:r>
                    </a:p>
                  </a:txBody>
                  <a:tcPr/>
                </a:tc>
                <a:tc>
                  <a:txBody>
                    <a:bodyPr/>
                    <a:lstStyle/>
                    <a:p>
                      <a:r>
                        <a:rPr lang="tr-TR" b="1" baseline="0" dirty="0"/>
                        <a:t>6-6 voleybol oyun kurallarına göre hepsi uygulanabilir</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Alttan servis/Üsten servis</a:t>
                      </a:r>
                    </a:p>
                    <a:p>
                      <a:endParaRPr lang="tr-TR" b="1" dirty="0"/>
                    </a:p>
                  </a:txBody>
                  <a:tcPr/>
                </a:tc>
                <a:tc>
                  <a:txBody>
                    <a:bodyPr/>
                    <a:lstStyle/>
                    <a:p>
                      <a:r>
                        <a:rPr lang="tr-TR" b="1" dirty="0"/>
                        <a:t>Sınırsız</a:t>
                      </a:r>
                    </a:p>
                  </a:txBody>
                  <a:tcPr/>
                </a:tc>
                <a:extLst>
                  <a:ext uri="{0D108BD9-81ED-4DB2-BD59-A6C34878D82A}">
                    <a16:rowId xmlns:a16="http://schemas.microsoft.com/office/drawing/2014/main" val="3926029463"/>
                  </a:ext>
                </a:extLst>
              </a:tr>
            </a:tbl>
          </a:graphicData>
        </a:graphic>
      </p:graphicFrame>
    </p:spTree>
    <p:extLst>
      <p:ext uri="{BB962C8B-B14F-4D97-AF65-F5344CB8AC3E}">
        <p14:creationId xmlns:p14="http://schemas.microsoft.com/office/powerpoint/2010/main" val="62627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extLst>
      <p:ext uri="{BB962C8B-B14F-4D97-AF65-F5344CB8AC3E}">
        <p14:creationId xmlns:p14="http://schemas.microsoft.com/office/powerpoint/2010/main" val="90670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531698"/>
            <a:ext cx="5962650" cy="5962650"/>
          </a:xfrm>
          <a:prstGeom prst="rect">
            <a:avLst/>
          </a:prstGeom>
        </p:spPr>
      </p:pic>
      <p:sp>
        <p:nvSpPr>
          <p:cNvPr id="5" name="Metin kutusu 4"/>
          <p:cNvSpPr txBox="1"/>
          <p:nvPr/>
        </p:nvSpPr>
        <p:spPr>
          <a:xfrm>
            <a:off x="1619672" y="4653136"/>
            <a:ext cx="5962650" cy="954107"/>
          </a:xfrm>
          <a:prstGeom prst="rect">
            <a:avLst/>
          </a:prstGeom>
          <a:solidFill>
            <a:schemeClr val="bg1"/>
          </a:solidFill>
        </p:spPr>
        <p:txBody>
          <a:bodyPr wrap="square" rtlCol="0">
            <a:spAutoFit/>
          </a:bodyPr>
          <a:lstStyle/>
          <a:p>
            <a:pPr algn="ctr"/>
            <a:r>
              <a:rPr lang="tr-T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SABIRLA DİNLEDİĞİNİZ İÇİN TEŞEKKÜRLER…</a:t>
            </a:r>
          </a:p>
        </p:txBody>
      </p:sp>
      <p:pic>
        <p:nvPicPr>
          <p:cNvPr id="6" name="Resim 5"/>
          <p:cNvPicPr>
            <a:picLocks noChangeAspect="1"/>
          </p:cNvPicPr>
          <p:nvPr/>
        </p:nvPicPr>
        <p:blipFill>
          <a:blip r:embed="rId3"/>
          <a:stretch>
            <a:fillRect/>
          </a:stretch>
        </p:blipFill>
        <p:spPr>
          <a:xfrm>
            <a:off x="7308304" y="260648"/>
            <a:ext cx="1516458" cy="601036"/>
          </a:xfrm>
          <a:prstGeom prst="rect">
            <a:avLst/>
          </a:prstGeom>
        </p:spPr>
      </p:pic>
    </p:spTree>
    <p:extLst>
      <p:ext uri="{BB962C8B-B14F-4D97-AF65-F5344CB8AC3E}">
        <p14:creationId xmlns:p14="http://schemas.microsoft.com/office/powerpoint/2010/main" val="304590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dirty="0">
                <a:solidFill>
                  <a:schemeClr val="accent1"/>
                </a:solidFill>
                <a:latin typeface="Times New Roman" pitchFamily="18" charset="0"/>
                <a:cs typeface="Times New Roman" pitchFamily="18" charset="0"/>
              </a:rPr>
              <a:t>Oyun Nedir?</a:t>
            </a:r>
          </a:p>
        </p:txBody>
      </p:sp>
      <p:sp>
        <p:nvSpPr>
          <p:cNvPr id="45059" name="Rectangle 3"/>
          <p:cNvSpPr>
            <a:spLocks noGrp="1" noChangeArrowheads="1"/>
          </p:cNvSpPr>
          <p:nvPr>
            <p:ph sz="quarter" idx="1"/>
          </p:nvPr>
        </p:nvSpPr>
        <p:spPr>
          <a:xfrm>
            <a:off x="539552" y="1447800"/>
            <a:ext cx="4464496" cy="4572000"/>
          </a:xfrm>
        </p:spPr>
        <p:txBody>
          <a:bodyPr/>
          <a:lstStyle/>
          <a:p>
            <a:pPr algn="just" eaLnBrk="1" hangingPunct="1">
              <a:lnSpc>
                <a:spcPct val="90000"/>
              </a:lnSpc>
              <a:buFont typeface="Wingdings" panose="05000000000000000000" pitchFamily="2" charset="2"/>
              <a:buChar char="ü"/>
              <a:defRPr/>
            </a:pPr>
            <a:r>
              <a:rPr lang="tr-TR" altLang="en-US" sz="2400" dirty="0">
                <a:latin typeface="Times New Roman" panose="02020603050405020304" pitchFamily="18" charset="0"/>
                <a:cs typeface="Times New Roman" panose="02020603050405020304" pitchFamily="18" charset="0"/>
              </a:rPr>
              <a:t>Belli bir </a:t>
            </a:r>
            <a:r>
              <a:rPr lang="tr-TR" altLang="en-US" sz="2400" b="1" dirty="0">
                <a:solidFill>
                  <a:srgbClr val="FF0000"/>
                </a:solidFill>
                <a:latin typeface="Times New Roman" panose="02020603050405020304" pitchFamily="18" charset="0"/>
                <a:cs typeface="Times New Roman" panose="02020603050405020304" pitchFamily="18" charset="0"/>
              </a:rPr>
              <a:t>amaca </a:t>
            </a:r>
            <a:r>
              <a:rPr lang="tr-TR" altLang="en-US" sz="2400" dirty="0">
                <a:latin typeface="Times New Roman" panose="02020603050405020304" pitchFamily="18" charset="0"/>
                <a:cs typeface="Times New Roman" panose="02020603050405020304" pitchFamily="18" charset="0"/>
              </a:rPr>
              <a:t>yönelik olan veya olmayan, </a:t>
            </a:r>
            <a:r>
              <a:rPr lang="tr-TR" altLang="en-US" sz="2400" b="1" dirty="0">
                <a:solidFill>
                  <a:srgbClr val="FF0000"/>
                </a:solidFill>
                <a:latin typeface="Times New Roman" panose="02020603050405020304" pitchFamily="18" charset="0"/>
                <a:cs typeface="Times New Roman" panose="02020603050405020304" pitchFamily="18" charset="0"/>
              </a:rPr>
              <a:t>kurallı ya da kuralsız </a:t>
            </a:r>
            <a:r>
              <a:rPr lang="tr-TR" altLang="en-US" sz="2400" dirty="0">
                <a:latin typeface="Times New Roman" panose="02020603050405020304" pitchFamily="18" charset="0"/>
                <a:cs typeface="Times New Roman" panose="02020603050405020304" pitchFamily="18" charset="0"/>
              </a:rPr>
              <a:t>gerçekleştirilen fakat her durumda çocuğun </a:t>
            </a:r>
            <a:r>
              <a:rPr lang="tr-TR" altLang="en-US" sz="2400" b="1" dirty="0">
                <a:solidFill>
                  <a:srgbClr val="FF0000"/>
                </a:solidFill>
                <a:latin typeface="Times New Roman" panose="02020603050405020304" pitchFamily="18" charset="0"/>
                <a:cs typeface="Times New Roman" panose="02020603050405020304" pitchFamily="18" charset="0"/>
              </a:rPr>
              <a:t>isteyerek ve hoşlanarak </a:t>
            </a:r>
            <a:r>
              <a:rPr lang="tr-TR" altLang="en-US" sz="2400" dirty="0">
                <a:latin typeface="Times New Roman" panose="02020603050405020304" pitchFamily="18" charset="0"/>
                <a:cs typeface="Times New Roman" panose="02020603050405020304" pitchFamily="18" charset="0"/>
              </a:rPr>
              <a:t>yer aldığı fiziksel, bilişsel, dil, duygusal ve sosyal gelişiminin temeli olan, gerçek yaşamının bir parçası ve </a:t>
            </a:r>
            <a:r>
              <a:rPr lang="tr-TR" altLang="en-US" sz="2400" b="1" dirty="0">
                <a:solidFill>
                  <a:srgbClr val="FF0000"/>
                </a:solidFill>
                <a:latin typeface="Times New Roman" panose="02020603050405020304" pitchFamily="18" charset="0"/>
                <a:cs typeface="Times New Roman" panose="02020603050405020304" pitchFamily="18" charset="0"/>
              </a:rPr>
              <a:t>etkin bir öğrenme </a:t>
            </a:r>
            <a:r>
              <a:rPr lang="tr-TR" altLang="en-US" sz="2400" dirty="0">
                <a:latin typeface="Times New Roman" panose="02020603050405020304" pitchFamily="18" charset="0"/>
                <a:cs typeface="Times New Roman" panose="02020603050405020304" pitchFamily="18" charset="0"/>
              </a:rPr>
              <a:t>sürecidir.</a:t>
            </a:r>
          </a:p>
          <a:p>
            <a:pPr marL="0" indent="0" algn="just" eaLnBrk="1" hangingPunct="1">
              <a:lnSpc>
                <a:spcPct val="90000"/>
              </a:lnSpc>
              <a:buNone/>
              <a:defRPr/>
            </a:pPr>
            <a:endParaRPr lang="tr-TR" altLang="en-US" sz="2400" dirty="0">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Char char="ü"/>
              <a:defRPr/>
            </a:pPr>
            <a:r>
              <a:rPr lang="tr-TR" altLang="en-US" sz="2400" b="1" dirty="0">
                <a:latin typeface="Times New Roman" panose="02020603050405020304" pitchFamily="18" charset="0"/>
                <a:cs typeface="Times New Roman" panose="02020603050405020304" pitchFamily="18" charset="0"/>
              </a:rPr>
              <a:t>Oyun;</a:t>
            </a:r>
            <a:r>
              <a:rPr lang="tr-TR" altLang="en-US" sz="2400" dirty="0">
                <a:latin typeface="Times New Roman" panose="02020603050405020304" pitchFamily="18" charset="0"/>
                <a:cs typeface="Times New Roman" panose="02020603050405020304" pitchFamily="18" charset="0"/>
              </a:rPr>
              <a:t> belirgin bir amaç gözetmeden </a:t>
            </a:r>
            <a:r>
              <a:rPr lang="tr-TR" altLang="en-US" sz="2400" b="1" dirty="0">
                <a:solidFill>
                  <a:srgbClr val="FF0000"/>
                </a:solidFill>
                <a:latin typeface="Times New Roman" panose="02020603050405020304" pitchFamily="18" charset="0"/>
                <a:cs typeface="Times New Roman" panose="02020603050405020304" pitchFamily="18" charset="0"/>
              </a:rPr>
              <a:t>zevk ve neşe </a:t>
            </a:r>
            <a:r>
              <a:rPr lang="tr-TR" altLang="en-US" sz="2400" dirty="0">
                <a:latin typeface="Times New Roman" panose="02020603050405020304" pitchFamily="18" charset="0"/>
                <a:cs typeface="Times New Roman" panose="02020603050405020304" pitchFamily="18" charset="0"/>
              </a:rPr>
              <a:t>içinde yapılan, </a:t>
            </a:r>
            <a:r>
              <a:rPr lang="tr-TR" altLang="en-US" sz="2400" b="1" dirty="0">
                <a:solidFill>
                  <a:srgbClr val="FF0000"/>
                </a:solidFill>
                <a:latin typeface="Times New Roman" panose="02020603050405020304" pitchFamily="18" charset="0"/>
                <a:cs typeface="Times New Roman" panose="02020603050405020304" pitchFamily="18" charset="0"/>
              </a:rPr>
              <a:t>bedensel ya da zihinsel etkinlikler</a:t>
            </a:r>
            <a:r>
              <a:rPr lang="tr-TR" altLang="en-US" sz="2400" dirty="0">
                <a:latin typeface="Times New Roman" panose="02020603050405020304" pitchFamily="18" charset="0"/>
                <a:cs typeface="Times New Roman" panose="02020603050405020304" pitchFamily="18" charset="0"/>
              </a:rPr>
              <a:t>dir. </a:t>
            </a: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5" name="İçerik Yer Tutucusu 4"/>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436097" y="1556792"/>
            <a:ext cx="2936378" cy="4463008"/>
          </a:xfrm>
        </p:spPr>
      </p:pic>
    </p:spTree>
    <p:extLst>
      <p:ext uri="{BB962C8B-B14F-4D97-AF65-F5344CB8AC3E}">
        <p14:creationId xmlns:p14="http://schemas.microsoft.com/office/powerpoint/2010/main" val="130088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Oyun Nedir?</a:t>
            </a:r>
          </a:p>
        </p:txBody>
      </p:sp>
      <p:sp>
        <p:nvSpPr>
          <p:cNvPr id="12291" name="2 İçerik Yer Tutucusu"/>
          <p:cNvSpPr>
            <a:spLocks noGrp="1"/>
          </p:cNvSpPr>
          <p:nvPr>
            <p:ph sz="quarter" idx="1"/>
          </p:nvPr>
        </p:nvSpPr>
        <p:spPr>
          <a:xfrm>
            <a:off x="500034" y="1447800"/>
            <a:ext cx="4163406" cy="4767282"/>
          </a:xfrm>
        </p:spPr>
        <p:txBody>
          <a:bodyPr/>
          <a:lstStyle/>
          <a:p>
            <a:pPr algn="just">
              <a:buFont typeface="Wingdings" panose="05000000000000000000" pitchFamily="2" charset="2"/>
              <a:buChar char="ü"/>
            </a:pPr>
            <a:r>
              <a:rPr lang="tr-TR" altLang="tr-TR" sz="2400" b="1" dirty="0">
                <a:latin typeface="Times New Roman" pitchFamily="18" charset="0"/>
                <a:cs typeface="Times New Roman" pitchFamily="18" charset="0"/>
              </a:rPr>
              <a:t>Oyun; çocuğun hiç kimsenin öğretemeyeceği konuları kendi deneyimleri ile öğrenmesi yöntemidir.</a:t>
            </a:r>
          </a:p>
          <a:p>
            <a:pPr algn="just">
              <a:buFont typeface="Wingdings" panose="05000000000000000000" pitchFamily="2" charset="2"/>
              <a:buChar char="ü"/>
            </a:pPr>
            <a:r>
              <a:rPr lang="tr-TR" altLang="tr-TR" sz="2400" dirty="0">
                <a:latin typeface="Times New Roman" pitchFamily="18" charset="0"/>
                <a:cs typeface="Times New Roman" pitchFamily="18" charset="0"/>
              </a:rPr>
              <a:t>Çocuğun sosyal ve ahlaki değerleri öğrendiği bir ortam sunar. </a:t>
            </a:r>
          </a:p>
          <a:p>
            <a:pPr algn="just">
              <a:buFont typeface="Wingdings" panose="05000000000000000000" pitchFamily="2" charset="2"/>
              <a:buChar char="ü"/>
            </a:pPr>
            <a:r>
              <a:rPr lang="tr-TR" altLang="tr-TR" sz="2400" dirty="0">
                <a:latin typeface="Times New Roman" pitchFamily="18" charset="0"/>
                <a:cs typeface="Times New Roman" pitchFamily="18" charset="0"/>
              </a:rPr>
              <a:t>Günümüzde oyun eğitimciler için </a:t>
            </a:r>
            <a:r>
              <a:rPr lang="tr-TR" altLang="tr-TR" sz="2400" b="1" dirty="0">
                <a:latin typeface="Times New Roman" pitchFamily="18" charset="0"/>
                <a:cs typeface="Times New Roman" pitchFamily="18" charset="0"/>
              </a:rPr>
              <a:t>«öğretme yöntemi» </a:t>
            </a:r>
            <a:r>
              <a:rPr lang="tr-TR" altLang="tr-TR" sz="2400" dirty="0">
                <a:latin typeface="Times New Roman" pitchFamily="18" charset="0"/>
                <a:cs typeface="Times New Roman" pitchFamily="18" charset="0"/>
              </a:rPr>
              <a:t>olarak da kullanılmaya başlanmıştır. </a:t>
            </a:r>
          </a:p>
        </p:txBody>
      </p:sp>
      <p:pic>
        <p:nvPicPr>
          <p:cNvPr id="2" name="İçerik Yer Tutucusu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99100" y="1443038"/>
            <a:ext cx="2619375" cy="4146202"/>
          </a:xfrm>
        </p:spPr>
      </p:pic>
      <p:pic>
        <p:nvPicPr>
          <p:cNvPr id="12292" name="Resim 1"/>
          <p:cNvPicPr>
            <a:picLocks noChangeAspect="1"/>
          </p:cNvPicPr>
          <p:nvPr/>
        </p:nvPicPr>
        <p:blipFill>
          <a:blip r:embed="rId3"/>
          <a:srcRect/>
          <a:stretch>
            <a:fillRect/>
          </a:stretch>
        </p:blipFill>
        <p:spPr bwMode="auto">
          <a:xfrm>
            <a:off x="6372225" y="300038"/>
            <a:ext cx="2000250" cy="700087"/>
          </a:xfrm>
          <a:prstGeom prst="rect">
            <a:avLst/>
          </a:prstGeom>
          <a:noFill/>
          <a:ln w="9525">
            <a:noFill/>
            <a:miter lim="800000"/>
            <a:headEnd/>
            <a:tailEnd/>
          </a:ln>
        </p:spPr>
      </p:pic>
    </p:spTree>
    <p:extLst>
      <p:ext uri="{BB962C8B-B14F-4D97-AF65-F5344CB8AC3E}">
        <p14:creationId xmlns:p14="http://schemas.microsoft.com/office/powerpoint/2010/main" val="4624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
          </p:nvPr>
        </p:nvPicPr>
        <p:blipFill>
          <a:blip r:embed="rId2"/>
          <a:stretch>
            <a:fillRect/>
          </a:stretch>
        </p:blipFill>
        <p:spPr>
          <a:xfrm>
            <a:off x="611560" y="188640"/>
            <a:ext cx="8208912" cy="5831160"/>
          </a:xfrm>
          <a:prstGeom prst="rect">
            <a:avLst/>
          </a:prstGeom>
        </p:spPr>
      </p:pic>
    </p:spTree>
    <p:extLst>
      <p:ext uri="{BB962C8B-B14F-4D97-AF65-F5344CB8AC3E}">
        <p14:creationId xmlns:p14="http://schemas.microsoft.com/office/powerpoint/2010/main" val="261952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78796"/>
          </a:xfrm>
        </p:spPr>
        <p:txBody>
          <a:bodyPr/>
          <a:lstStyle/>
          <a:p>
            <a:pPr algn="just"/>
            <a:r>
              <a:rPr lang="tr-TR" altLang="tr-TR" sz="2400" dirty="0">
                <a:latin typeface="Times New Roman" pitchFamily="18" charset="0"/>
                <a:cs typeface="Times New Roman" pitchFamily="18" charset="0"/>
              </a:rPr>
              <a:t>Çocuklar oyun yoluyla </a:t>
            </a:r>
            <a:r>
              <a:rPr lang="tr-TR" altLang="tr-TR" sz="2400" b="1" dirty="0">
                <a:solidFill>
                  <a:srgbClr val="FF0000"/>
                </a:solidFill>
                <a:latin typeface="Times New Roman" pitchFamily="18" charset="0"/>
                <a:cs typeface="Times New Roman" pitchFamily="18" charset="0"/>
              </a:rPr>
              <a:t>kendilerini, dünyayı ve bu dünya içindeki varlıkları anlamaya, anlamlandırmaya </a:t>
            </a:r>
            <a:r>
              <a:rPr lang="tr-TR" altLang="tr-TR" sz="2400" dirty="0">
                <a:latin typeface="Times New Roman" pitchFamily="18" charset="0"/>
                <a:cs typeface="Times New Roman" pitchFamily="18" charset="0"/>
              </a:rPr>
              <a:t>başlarlar.</a:t>
            </a:r>
          </a:p>
          <a:p>
            <a:pPr algn="just"/>
            <a:r>
              <a:rPr lang="tr-TR" altLang="tr-TR" sz="2400" dirty="0">
                <a:latin typeface="Times New Roman" pitchFamily="18" charset="0"/>
                <a:cs typeface="Times New Roman" pitchFamily="18" charset="0"/>
              </a:rPr>
              <a:t>Çocukta öğrenme süreci oyunla başlar ve çocuk eğitime hazır hale gelir.</a:t>
            </a:r>
          </a:p>
          <a:p>
            <a:pPr algn="just"/>
            <a:r>
              <a:rPr lang="tr-TR" altLang="tr-TR" sz="2400" dirty="0">
                <a:latin typeface="Times New Roman" pitchFamily="18" charset="0"/>
                <a:cs typeface="Times New Roman" pitchFamily="18" charset="0"/>
              </a:rPr>
              <a:t>Çocuğa cesaret, karar verme, hoşgörü, yardım, kendine güven vb. </a:t>
            </a:r>
            <a:r>
              <a:rPr lang="tr-TR" altLang="tr-TR" sz="2400" b="1" dirty="0">
                <a:solidFill>
                  <a:srgbClr val="FF0000"/>
                </a:solidFill>
                <a:latin typeface="Times New Roman" pitchFamily="18" charset="0"/>
                <a:cs typeface="Times New Roman" pitchFamily="18" charset="0"/>
              </a:rPr>
              <a:t>kişilik özellikleri kazandırır</a:t>
            </a:r>
            <a:r>
              <a:rPr lang="tr-TR" altLang="tr-TR" sz="2400" dirty="0">
                <a:latin typeface="Times New Roman" pitchFamily="18" charset="0"/>
                <a:cs typeface="Times New Roman" pitchFamily="18" charset="0"/>
              </a:rPr>
              <a:t>.</a:t>
            </a:r>
          </a:p>
          <a:p>
            <a:pPr algn="just"/>
            <a:r>
              <a:rPr lang="tr-TR" altLang="tr-TR" sz="2400" dirty="0">
                <a:latin typeface="Times New Roman" pitchFamily="18" charset="0"/>
                <a:cs typeface="Times New Roman" pitchFamily="18" charset="0"/>
              </a:rPr>
              <a:t>Dikkatini toplamaya, kendini bir amaca </a:t>
            </a:r>
          </a:p>
          <a:p>
            <a:pPr marL="0" indent="0" algn="just">
              <a:buNone/>
            </a:pPr>
            <a:r>
              <a:rPr lang="tr-TR" altLang="tr-TR" sz="2400" dirty="0">
                <a:latin typeface="Times New Roman" pitchFamily="18" charset="0"/>
                <a:cs typeface="Times New Roman" pitchFamily="18" charset="0"/>
              </a:rPr>
              <a:t> yönetmeye, sorunları görmeye ve bunlara</a:t>
            </a:r>
          </a:p>
          <a:p>
            <a:pPr marL="0" indent="0" algn="just">
              <a:buNone/>
            </a:pPr>
            <a:r>
              <a:rPr lang="tr-TR" altLang="tr-TR" sz="2400" dirty="0">
                <a:latin typeface="Times New Roman" pitchFamily="18" charset="0"/>
                <a:cs typeface="Times New Roman" pitchFamily="18" charset="0"/>
              </a:rPr>
              <a:t> çözüm bulmaya yardımcı olur. </a:t>
            </a:r>
          </a:p>
          <a:p>
            <a:pPr algn="just">
              <a:buFont typeface="Arial" panose="020B0604020202020204" pitchFamily="34" charset="0"/>
              <a:buChar char="•"/>
            </a:pPr>
            <a:r>
              <a:rPr lang="tr-TR" altLang="tr-TR" sz="2400" dirty="0">
                <a:latin typeface="Times New Roman" pitchFamily="18" charset="0"/>
                <a:cs typeface="Times New Roman" pitchFamily="18" charset="0"/>
              </a:rPr>
              <a:t>Çocukta </a:t>
            </a:r>
            <a:r>
              <a:rPr lang="tr-TR" altLang="tr-TR" sz="2400" b="1" dirty="0">
                <a:solidFill>
                  <a:srgbClr val="FF0000"/>
                </a:solidFill>
                <a:latin typeface="Times New Roman" pitchFamily="18" charset="0"/>
                <a:cs typeface="Times New Roman" pitchFamily="18" charset="0"/>
              </a:rPr>
              <a:t>özgüven gelişime </a:t>
            </a:r>
            <a:r>
              <a:rPr lang="tr-TR" altLang="tr-TR" sz="2400" dirty="0">
                <a:latin typeface="Times New Roman" pitchFamily="18" charset="0"/>
                <a:cs typeface="Times New Roman" pitchFamily="18" charset="0"/>
              </a:rPr>
              <a:t>yardımcı olur. </a:t>
            </a:r>
          </a:p>
        </p:txBody>
      </p:sp>
      <p:sp>
        <p:nvSpPr>
          <p:cNvPr id="13315" name="1 Başlık"/>
          <p:cNvSpPr>
            <a:spLocks noGrp="1"/>
          </p:cNvSpPr>
          <p:nvPr>
            <p:ph type="title"/>
          </p:nvPr>
        </p:nvSpPr>
        <p:spPr>
          <a:xfrm>
            <a:off x="500063" y="274638"/>
            <a:ext cx="8186737" cy="1143000"/>
          </a:xfrm>
        </p:spPr>
        <p:txBody>
          <a:bodyPr/>
          <a:lstStyle/>
          <a:p>
            <a:r>
              <a:rPr lang="tr-TR" altLang="tr-TR" sz="3600" b="1" dirty="0">
                <a:solidFill>
                  <a:srgbClr val="FF0000"/>
                </a:solidFill>
                <a:latin typeface="Times New Roman" pitchFamily="18" charset="0"/>
                <a:cs typeface="Times New Roman" pitchFamily="18" charset="0"/>
              </a:rPr>
              <a:t>Oyun Neden Önemli?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005064"/>
            <a:ext cx="2657475" cy="2578596"/>
          </a:xfrm>
          <a:prstGeom prst="rect">
            <a:avLst/>
          </a:prstGeom>
        </p:spPr>
      </p:pic>
    </p:spTree>
    <p:extLst>
      <p:ext uri="{BB962C8B-B14F-4D97-AF65-F5344CB8AC3E}">
        <p14:creationId xmlns:p14="http://schemas.microsoft.com/office/powerpoint/2010/main" val="247993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683568" y="332656"/>
            <a:ext cx="5400600" cy="1115144"/>
          </a:xfrm>
          <a:prstGeom prst="rect">
            <a:avLst/>
          </a:prstGeom>
        </p:spPr>
      </p:pic>
      <p:sp>
        <p:nvSpPr>
          <p:cNvPr id="15363" name="2 İçerik Yer Tutucusu"/>
          <p:cNvSpPr>
            <a:spLocks noGrp="1"/>
          </p:cNvSpPr>
          <p:nvPr>
            <p:ph sz="quarter" idx="1"/>
          </p:nvPr>
        </p:nvSpPr>
        <p:spPr>
          <a:xfrm>
            <a:off x="285720" y="1214438"/>
            <a:ext cx="4929222" cy="4805362"/>
          </a:xfrm>
        </p:spPr>
        <p:txBody>
          <a:bodyPr/>
          <a:lstStyle/>
          <a:p>
            <a:pPr algn="just"/>
            <a:r>
              <a:rPr lang="tr-TR" altLang="tr-TR" sz="2000" dirty="0">
                <a:latin typeface="Times New Roman" pitchFamily="18" charset="0"/>
                <a:cs typeface="Times New Roman" pitchFamily="18" charset="0"/>
              </a:rPr>
              <a:t>Çocuk oyunla </a:t>
            </a:r>
            <a:r>
              <a:rPr lang="tr-TR" altLang="tr-TR" sz="2000" b="1" dirty="0">
                <a:solidFill>
                  <a:srgbClr val="FF0000"/>
                </a:solidFill>
                <a:latin typeface="Times New Roman" pitchFamily="18" charset="0"/>
                <a:cs typeface="Times New Roman" pitchFamily="18" charset="0"/>
              </a:rPr>
              <a:t>sosyalleşir</a:t>
            </a:r>
            <a:r>
              <a:rPr lang="tr-TR" altLang="tr-TR" sz="2000" dirty="0">
                <a:latin typeface="Times New Roman" pitchFamily="18" charset="0"/>
                <a:cs typeface="Times New Roman" pitchFamily="18" charset="0"/>
              </a:rPr>
              <a:t> (işbirliği, çatışmaları yapıcı çözümleme, başkalarını kabul etme, kendi özelliklerinin farkına varma vb.)</a:t>
            </a:r>
          </a:p>
          <a:p>
            <a:pPr algn="just"/>
            <a:r>
              <a:rPr lang="tr-TR" altLang="tr-TR" sz="2000" b="1" dirty="0">
                <a:solidFill>
                  <a:srgbClr val="FF0000"/>
                </a:solidFill>
                <a:latin typeface="Times New Roman" pitchFamily="18" charset="0"/>
                <a:cs typeface="Times New Roman" pitchFamily="18" charset="0"/>
              </a:rPr>
              <a:t>Disiplin ve kuralların </a:t>
            </a:r>
            <a:r>
              <a:rPr lang="tr-TR" altLang="tr-TR" sz="2000" dirty="0">
                <a:latin typeface="Times New Roman" pitchFamily="18" charset="0"/>
                <a:cs typeface="Times New Roman" pitchFamily="18" charset="0"/>
              </a:rPr>
              <a:t>neler olduğunu öğrenir.</a:t>
            </a:r>
          </a:p>
          <a:p>
            <a:pPr algn="just"/>
            <a:r>
              <a:rPr lang="tr-TR" altLang="tr-TR" sz="2000" dirty="0">
                <a:latin typeface="Times New Roman" pitchFamily="18" charset="0"/>
                <a:cs typeface="Times New Roman" pitchFamily="18" charset="0"/>
              </a:rPr>
              <a:t>Özgür olmayı ve kendi kendini idare etmeyi öğrenir.</a:t>
            </a:r>
          </a:p>
          <a:p>
            <a:pPr algn="just"/>
            <a:r>
              <a:rPr lang="tr-TR" altLang="tr-TR" sz="2000" dirty="0">
                <a:latin typeface="Times New Roman" pitchFamily="18" charset="0"/>
                <a:cs typeface="Times New Roman" pitchFamily="18" charset="0"/>
              </a:rPr>
              <a:t>Olumlu rekabet etme ve kendini kontrol edebilme alışkanlığı geliştirir. Oyun yoluyla çocuk hayal ve gerçek arasında ayrım yapmayı öğrenir.</a:t>
            </a:r>
          </a:p>
          <a:p>
            <a:pPr algn="just"/>
            <a:r>
              <a:rPr lang="tr-TR" altLang="tr-TR" sz="2000" b="1" dirty="0">
                <a:solidFill>
                  <a:srgbClr val="FF0000"/>
                </a:solidFill>
                <a:latin typeface="Times New Roman" pitchFamily="18" charset="0"/>
                <a:cs typeface="Times New Roman" pitchFamily="18" charset="0"/>
              </a:rPr>
              <a:t>Motor becerilerini geliştirir. Kas gelişimi hızlanır ve güçlenir.</a:t>
            </a:r>
          </a:p>
          <a:p>
            <a:pPr algn="just"/>
            <a:r>
              <a:rPr lang="tr-TR" altLang="tr-TR" sz="2000" dirty="0">
                <a:latin typeface="Times New Roman" pitchFamily="18" charset="0"/>
                <a:cs typeface="Times New Roman" pitchFamily="18" charset="0"/>
              </a:rPr>
              <a:t>Çevresi ile sağlıklı ilişkiler kurmayı öğrenir. </a:t>
            </a:r>
          </a:p>
          <a:p>
            <a:pPr algn="just"/>
            <a:endParaRPr lang="tr-TR" altLang="tr-TR" sz="2000" dirty="0">
              <a:latin typeface="Times New Roman" pitchFamily="18" charset="0"/>
              <a:cs typeface="Times New Roman" pitchFamily="18" charset="0"/>
            </a:endParaRPr>
          </a:p>
        </p:txBody>
      </p:sp>
      <p:pic>
        <p:nvPicPr>
          <p:cNvPr id="15364" name="Resim 1"/>
          <p:cNvPicPr>
            <a:picLocks noChangeAspect="1"/>
          </p:cNvPicPr>
          <p:nvPr/>
        </p:nvPicPr>
        <p:blipFill>
          <a:blip r:embed="rId3"/>
          <a:srcRect/>
          <a:stretch>
            <a:fillRect/>
          </a:stretch>
        </p:blipFill>
        <p:spPr bwMode="auto">
          <a:xfrm>
            <a:off x="6715125" y="642938"/>
            <a:ext cx="2000250" cy="571500"/>
          </a:xfrm>
          <a:prstGeom prst="rect">
            <a:avLst/>
          </a:prstGeom>
          <a:noFill/>
          <a:ln w="9525">
            <a:noFill/>
            <a:miter lim="800000"/>
            <a:headEnd/>
            <a:tailEnd/>
          </a:ln>
        </p:spPr>
      </p:pic>
      <p:pic>
        <p:nvPicPr>
          <p:cNvPr id="4" name="İçerik Yer Tutucusu 3"/>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5532437" y="1447800"/>
            <a:ext cx="3182938" cy="4572000"/>
          </a:xfrm>
        </p:spPr>
      </p:pic>
    </p:spTree>
    <p:extLst>
      <p:ext uri="{BB962C8B-B14F-4D97-AF65-F5344CB8AC3E}">
        <p14:creationId xmlns:p14="http://schemas.microsoft.com/office/powerpoint/2010/main" val="31960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Times New Roman" panose="02020603050405020304" pitchFamily="18" charset="0"/>
                <a:cs typeface="Times New Roman" panose="02020603050405020304" pitchFamily="18" charset="0"/>
              </a:rPr>
              <a:t>Eğitsel Oyunlar</a:t>
            </a:r>
          </a:p>
        </p:txBody>
      </p:sp>
      <p:sp>
        <p:nvSpPr>
          <p:cNvPr id="3" name="İçerik Yer Tutucusu 2"/>
          <p:cNvSpPr>
            <a:spLocks noGrp="1"/>
          </p:cNvSpPr>
          <p:nvPr>
            <p:ph sz="quarter" idx="1"/>
          </p:nvPr>
        </p:nvSpPr>
        <p:spPr>
          <a:xfrm>
            <a:off x="467544" y="1447800"/>
            <a:ext cx="8219256" cy="4572000"/>
          </a:xfrm>
        </p:spPr>
        <p:txBody>
          <a:bodyPr/>
          <a:lstStyle/>
          <a:p>
            <a:pPr algn="just"/>
            <a:r>
              <a:rPr lang="tr-TR" sz="2400" dirty="0">
                <a:latin typeface="Times New Roman" panose="02020603050405020304" pitchFamily="18" charset="0"/>
                <a:cs typeface="Times New Roman" panose="02020603050405020304" pitchFamily="18" charset="0"/>
              </a:rPr>
              <a:t>Eğitsel oyunlar; geleneksel sokak oyunlarından veya oyun kavramı içerisinde yer alan, diğer oyun türlerinden; </a:t>
            </a:r>
            <a:r>
              <a:rPr lang="tr-TR" sz="2400" b="1" dirty="0">
                <a:solidFill>
                  <a:srgbClr val="FF0000"/>
                </a:solidFill>
                <a:latin typeface="Times New Roman" panose="02020603050405020304" pitchFamily="18" charset="0"/>
                <a:cs typeface="Times New Roman" panose="02020603050405020304" pitchFamily="18" charset="0"/>
              </a:rPr>
              <a:t>ortaya çıkışı, planlanması ve seçilmesi, oynama ve oynatma biçimi, </a:t>
            </a:r>
            <a:r>
              <a:rPr lang="tr-TR" sz="2400" b="1" dirty="0" err="1">
                <a:solidFill>
                  <a:srgbClr val="FF0000"/>
                </a:solidFill>
                <a:latin typeface="Times New Roman" panose="02020603050405020304" pitchFamily="18" charset="0"/>
                <a:cs typeface="Times New Roman" panose="02020603050405020304" pitchFamily="18" charset="0"/>
              </a:rPr>
              <a:t>oyunsal</a:t>
            </a:r>
            <a:r>
              <a:rPr lang="tr-TR" sz="2400" b="1" dirty="0">
                <a:solidFill>
                  <a:srgbClr val="FF0000"/>
                </a:solidFill>
                <a:latin typeface="Times New Roman" panose="02020603050405020304" pitchFamily="18" charset="0"/>
                <a:cs typeface="Times New Roman" panose="02020603050405020304" pitchFamily="18" charset="0"/>
              </a:rPr>
              <a:t> özellikleri ve sınıflandırma kriterleri</a:t>
            </a:r>
            <a:r>
              <a:rPr lang="tr-TR" sz="2400" dirty="0">
                <a:latin typeface="Times New Roman" panose="02020603050405020304" pitchFamily="18" charset="0"/>
                <a:cs typeface="Times New Roman" panose="02020603050405020304" pitchFamily="18" charset="0"/>
              </a:rPr>
              <a:t> açısından farklılık gösterir.</a:t>
            </a:r>
          </a:p>
          <a:p>
            <a:pPr algn="just"/>
            <a:r>
              <a:rPr lang="tr-TR" sz="2400" dirty="0">
                <a:latin typeface="Times New Roman" panose="02020603050405020304" pitchFamily="18" charset="0"/>
                <a:cs typeface="Times New Roman" panose="02020603050405020304" pitchFamily="18" charset="0"/>
              </a:rPr>
              <a:t>Eğitsel oyunlarda </a:t>
            </a:r>
            <a:r>
              <a:rPr lang="tr-TR" sz="2400" b="1" dirty="0">
                <a:solidFill>
                  <a:srgbClr val="FF0000"/>
                </a:solidFill>
                <a:latin typeface="Times New Roman" panose="02020603050405020304" pitchFamily="18" charset="0"/>
                <a:cs typeface="Times New Roman" panose="02020603050405020304" pitchFamily="18" charset="0"/>
              </a:rPr>
              <a:t>iki çeşit amaç</a:t>
            </a:r>
            <a:r>
              <a:rPr lang="el-GR" sz="2400" b="1" dirty="0">
                <a:solidFill>
                  <a:srgbClr val="FF0000"/>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vardır. </a:t>
            </a:r>
          </a:p>
          <a:p>
            <a:pPr marL="0" indent="0" algn="just">
              <a:buNone/>
            </a:pPr>
            <a:r>
              <a:rPr lang="tr-TR" sz="2400" dirty="0">
                <a:latin typeface="Times New Roman" panose="02020603050405020304" pitchFamily="18" charset="0"/>
                <a:cs typeface="Times New Roman" panose="02020603050405020304" pitchFamily="18" charset="0"/>
              </a:rPr>
              <a:t>	* Birincisi, </a:t>
            </a:r>
            <a:r>
              <a:rPr lang="tr-TR" sz="2400" b="1" dirty="0">
                <a:latin typeface="Times New Roman" panose="02020603050405020304" pitchFamily="18" charset="0"/>
                <a:cs typeface="Times New Roman" panose="02020603050405020304" pitchFamily="18" charset="0"/>
              </a:rPr>
              <a:t>oyuncunun amacı</a:t>
            </a:r>
            <a:r>
              <a:rPr lang="tr-TR" sz="2400" dirty="0">
                <a:latin typeface="Times New Roman" panose="02020603050405020304" pitchFamily="18" charset="0"/>
                <a:cs typeface="Times New Roman" panose="02020603050405020304" pitchFamily="18" charset="0"/>
              </a:rPr>
              <a:t> olarak belirginleşir: oyuncu oyunun çekiciliği ve zevk verme özelliği içerisinde oyunu kazanmayı, üstün gelmeyi hedefler. </a:t>
            </a:r>
          </a:p>
          <a:p>
            <a:pPr marL="0" indent="0" algn="just">
              <a:buNone/>
            </a:pPr>
            <a:r>
              <a:rPr lang="tr-TR" sz="2400" dirty="0">
                <a:latin typeface="Times New Roman" panose="02020603050405020304" pitchFamily="18" charset="0"/>
                <a:cs typeface="Times New Roman" panose="02020603050405020304" pitchFamily="18" charset="0"/>
              </a:rPr>
              <a:t>	* İkincisi ise </a:t>
            </a:r>
            <a:r>
              <a:rPr lang="tr-TR" sz="2400" b="1" dirty="0">
                <a:latin typeface="Times New Roman" panose="02020603050405020304" pitchFamily="18" charset="0"/>
                <a:cs typeface="Times New Roman" panose="02020603050405020304" pitchFamily="18" charset="0"/>
              </a:rPr>
              <a:t>oyunu seçen ve yönetenin amacıdır.</a:t>
            </a:r>
            <a:r>
              <a:rPr lang="tr-TR" sz="2400" dirty="0">
                <a:latin typeface="Times New Roman" panose="02020603050405020304" pitchFamily="18" charset="0"/>
                <a:cs typeface="Times New Roman" panose="02020603050405020304" pitchFamily="18" charset="0"/>
              </a:rPr>
              <a:t> Oyuncuların kazanma arzularından ve mücadelelerinden faydalanarak, bazı yetenekleri kazandırmayı ve geliştirmeyi hedefler.	</a:t>
            </a:r>
          </a:p>
        </p:txBody>
      </p:sp>
      <p:pic>
        <p:nvPicPr>
          <p:cNvPr id="4" name="Resim 3"/>
          <p:cNvPicPr>
            <a:picLocks noChangeAspect="1"/>
          </p:cNvPicPr>
          <p:nvPr/>
        </p:nvPicPr>
        <p:blipFill>
          <a:blip r:embed="rId2"/>
          <a:stretch>
            <a:fillRect/>
          </a:stretch>
        </p:blipFill>
        <p:spPr>
          <a:xfrm>
            <a:off x="6741463" y="486443"/>
            <a:ext cx="1932599" cy="719390"/>
          </a:xfrm>
          <a:prstGeom prst="rect">
            <a:avLst/>
          </a:prstGeom>
        </p:spPr>
      </p:pic>
    </p:spTree>
    <p:extLst>
      <p:ext uri="{BB962C8B-B14F-4D97-AF65-F5344CB8AC3E}">
        <p14:creationId xmlns:p14="http://schemas.microsoft.com/office/powerpoint/2010/main" val="117753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2308</TotalTime>
  <Words>1117</Words>
  <Application>Microsoft Office PowerPoint</Application>
  <PresentationFormat>Ekran Gösterisi (4:3)</PresentationFormat>
  <Paragraphs>175</Paragraphs>
  <Slides>22</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Arial</vt:lpstr>
      <vt:lpstr>Calibri</vt:lpstr>
      <vt:lpstr>Franklin Gothic Book</vt:lpstr>
      <vt:lpstr>Perpetua</vt:lpstr>
      <vt:lpstr>Times New Roman</vt:lpstr>
      <vt:lpstr>Wingdings</vt:lpstr>
      <vt:lpstr>Wingdings 2</vt:lpstr>
      <vt:lpstr>Hisse Senedi</vt:lpstr>
      <vt:lpstr>Default Design</vt:lpstr>
      <vt:lpstr> OYUNLAR İLE VOLEYBOL  </vt:lpstr>
      <vt:lpstr>PowerPoint Sunusu</vt:lpstr>
      <vt:lpstr>Oyun Nedir?</vt:lpstr>
      <vt:lpstr>Oyun Nedir?</vt:lpstr>
      <vt:lpstr>PowerPoint Sunusu</vt:lpstr>
      <vt:lpstr>Oyun Neden Önemli?</vt:lpstr>
      <vt:lpstr>PowerPoint Sunusu</vt:lpstr>
      <vt:lpstr>Uzun Süreli Sporcu Gelişim Evreleri</vt:lpstr>
      <vt:lpstr>Eğitsel Oyunlar</vt:lpstr>
      <vt:lpstr>Eğitsel Oyunların Özellikleri</vt:lpstr>
      <vt:lpstr>Eğitsel Oyunların Motorik Gelişime Etkisi</vt:lpstr>
      <vt:lpstr>Eğitsel Oyunların Sınıflandırılması</vt:lpstr>
      <vt:lpstr>Eğitsel Oyunların Sınıflandırılması</vt:lpstr>
      <vt:lpstr>Eğitsel Oyunların Kullanım Yerleri ve Amaçları</vt:lpstr>
      <vt:lpstr>Eğitsel Oyunların Seçimi ve Planlanması</vt:lpstr>
      <vt:lpstr>Eğitsel Oyun Seçimi ve Planlanması</vt:lpstr>
      <vt:lpstr>Eğitsel Oyunların Hazırlanmasında Dikkat Edilmesi Gereken Hususlar</vt:lpstr>
      <vt:lpstr>Oyunun Değerlendirilmesi</vt:lpstr>
      <vt:lpstr>Voleybolda Oyun</vt:lpstr>
      <vt:lpstr>Çocuklarda Voleybol Oyunları</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325</cp:revision>
  <cp:lastPrinted>1601-01-01T00:00:00Z</cp:lastPrinted>
  <dcterms:created xsi:type="dcterms:W3CDTF">2004-02-09T21:00:45Z</dcterms:created>
  <dcterms:modified xsi:type="dcterms:W3CDTF">2026-01-16T09:20:15Z</dcterms:modified>
</cp:coreProperties>
</file>