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673" r:id="rId5"/>
  </p:sldMasterIdLst>
  <p:notesMasterIdLst>
    <p:notesMasterId r:id="rId66"/>
  </p:notesMasterIdLst>
  <p:sldIdLst>
    <p:sldId id="269" r:id="rId6"/>
    <p:sldId id="373" r:id="rId7"/>
    <p:sldId id="259" r:id="rId8"/>
    <p:sldId id="260" r:id="rId9"/>
    <p:sldId id="261" r:id="rId10"/>
    <p:sldId id="263" r:id="rId11"/>
    <p:sldId id="262" r:id="rId12"/>
    <p:sldId id="374" r:id="rId13"/>
    <p:sldId id="416" r:id="rId14"/>
    <p:sldId id="375" r:id="rId15"/>
    <p:sldId id="376" r:id="rId16"/>
    <p:sldId id="392" r:id="rId17"/>
    <p:sldId id="393" r:id="rId18"/>
    <p:sldId id="417" r:id="rId19"/>
    <p:sldId id="394" r:id="rId20"/>
    <p:sldId id="395" r:id="rId21"/>
    <p:sldId id="396" r:id="rId22"/>
    <p:sldId id="397" r:id="rId23"/>
    <p:sldId id="398" r:id="rId24"/>
    <p:sldId id="399" r:id="rId25"/>
    <p:sldId id="377" r:id="rId26"/>
    <p:sldId id="400" r:id="rId27"/>
    <p:sldId id="401" r:id="rId28"/>
    <p:sldId id="402" r:id="rId29"/>
    <p:sldId id="403" r:id="rId30"/>
    <p:sldId id="378" r:id="rId31"/>
    <p:sldId id="404" r:id="rId32"/>
    <p:sldId id="405" r:id="rId33"/>
    <p:sldId id="406" r:id="rId34"/>
    <p:sldId id="407" r:id="rId35"/>
    <p:sldId id="408" r:id="rId36"/>
    <p:sldId id="409" r:id="rId37"/>
    <p:sldId id="411" r:id="rId38"/>
    <p:sldId id="410" r:id="rId39"/>
    <p:sldId id="379" r:id="rId40"/>
    <p:sldId id="412" r:id="rId41"/>
    <p:sldId id="421" r:id="rId42"/>
    <p:sldId id="418" r:id="rId43"/>
    <p:sldId id="419" r:id="rId44"/>
    <p:sldId id="420" r:id="rId45"/>
    <p:sldId id="413" r:id="rId46"/>
    <p:sldId id="422" r:id="rId47"/>
    <p:sldId id="380" r:id="rId48"/>
    <p:sldId id="414" r:id="rId49"/>
    <p:sldId id="415" r:id="rId50"/>
    <p:sldId id="381" r:id="rId51"/>
    <p:sldId id="382" r:id="rId52"/>
    <p:sldId id="369" r:id="rId53"/>
    <p:sldId id="383" r:id="rId54"/>
    <p:sldId id="370" r:id="rId55"/>
    <p:sldId id="385" r:id="rId56"/>
    <p:sldId id="384" r:id="rId57"/>
    <p:sldId id="386" r:id="rId58"/>
    <p:sldId id="387" r:id="rId59"/>
    <p:sldId id="388" r:id="rId60"/>
    <p:sldId id="389" r:id="rId61"/>
    <p:sldId id="390" r:id="rId62"/>
    <p:sldId id="391" r:id="rId63"/>
    <p:sldId id="366" r:id="rId64"/>
    <p:sldId id="353" r:id="rId6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49"/>
    <p:restoredTop sz="94660"/>
  </p:normalViewPr>
  <p:slideViewPr>
    <p:cSldViewPr>
      <p:cViewPr varScale="1">
        <p:scale>
          <a:sx n="71" d="100"/>
          <a:sy n="71" d="100"/>
        </p:scale>
        <p:origin x="99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841B55-A721-FD4A-821B-5723F05A25E0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5A8F99E-5531-DB4E-BFA8-F7AFD0019DF3}">
      <dgm:prSet phldrT="[Text]"/>
      <dgm:spPr/>
      <dgm:t>
        <a:bodyPr/>
        <a:lstStyle/>
        <a:p>
          <a:r>
            <a:rPr lang="tr-TR" dirty="0"/>
            <a:t>Spor Yaralanmaları </a:t>
          </a:r>
        </a:p>
      </dgm:t>
    </dgm:pt>
    <dgm:pt modelId="{0301BD2B-B048-E24C-8F74-A73A08EB1E34}" type="parTrans" cxnId="{913CEB8A-967B-054E-982F-B450C72F68E3}">
      <dgm:prSet/>
      <dgm:spPr/>
      <dgm:t>
        <a:bodyPr/>
        <a:lstStyle/>
        <a:p>
          <a:endParaRPr lang="tr-TR"/>
        </a:p>
      </dgm:t>
    </dgm:pt>
    <dgm:pt modelId="{D726AA94-9287-5E48-888E-DBE78D51F78C}" type="sibTrans" cxnId="{913CEB8A-967B-054E-982F-B450C72F68E3}">
      <dgm:prSet/>
      <dgm:spPr/>
      <dgm:t>
        <a:bodyPr/>
        <a:lstStyle/>
        <a:p>
          <a:endParaRPr lang="tr-TR"/>
        </a:p>
      </dgm:t>
    </dgm:pt>
    <dgm:pt modelId="{9B957EC7-FEDC-1C4A-BAB4-E2B51B7854FA}" type="asst">
      <dgm:prSet phldrT="[Text]"/>
      <dgm:spPr/>
      <dgm:t>
        <a:bodyPr/>
        <a:lstStyle/>
        <a:p>
          <a:r>
            <a:rPr lang="tr-TR" dirty="0" err="1"/>
            <a:t>Travmatik</a:t>
          </a:r>
          <a:endParaRPr lang="tr-TR" dirty="0"/>
        </a:p>
      </dgm:t>
    </dgm:pt>
    <dgm:pt modelId="{BDDF426F-B5E5-B84E-BC70-6745C9051275}" type="parTrans" cxnId="{E76010D4-1D40-A84C-98BD-0165D4357614}">
      <dgm:prSet/>
      <dgm:spPr/>
      <dgm:t>
        <a:bodyPr/>
        <a:lstStyle/>
        <a:p>
          <a:endParaRPr lang="tr-TR"/>
        </a:p>
      </dgm:t>
    </dgm:pt>
    <dgm:pt modelId="{643F731C-8D8B-C84E-9943-208267CE4329}" type="sibTrans" cxnId="{E76010D4-1D40-A84C-98BD-0165D4357614}">
      <dgm:prSet/>
      <dgm:spPr/>
      <dgm:t>
        <a:bodyPr/>
        <a:lstStyle/>
        <a:p>
          <a:endParaRPr lang="tr-TR"/>
        </a:p>
      </dgm:t>
    </dgm:pt>
    <dgm:pt modelId="{66E59714-CC0D-0241-8427-06F5B80CF847}" type="asst">
      <dgm:prSet phldrT="[Text]"/>
      <dgm:spPr/>
      <dgm:t>
        <a:bodyPr/>
        <a:lstStyle/>
        <a:p>
          <a:r>
            <a:rPr lang="tr-TR" dirty="0" err="1"/>
            <a:t>Overuse</a:t>
          </a:r>
          <a:endParaRPr lang="tr-TR" dirty="0"/>
        </a:p>
      </dgm:t>
    </dgm:pt>
    <dgm:pt modelId="{C2F3D2DF-F676-ED47-B0D8-21E70CE0F828}" type="parTrans" cxnId="{9F340CF3-E574-A744-928D-F87D469655C8}">
      <dgm:prSet/>
      <dgm:spPr/>
      <dgm:t>
        <a:bodyPr/>
        <a:lstStyle/>
        <a:p>
          <a:endParaRPr lang="tr-TR"/>
        </a:p>
      </dgm:t>
    </dgm:pt>
    <dgm:pt modelId="{67F73E4D-DEDC-5947-A136-D3997D9341B2}" type="sibTrans" cxnId="{9F340CF3-E574-A744-928D-F87D469655C8}">
      <dgm:prSet/>
      <dgm:spPr/>
      <dgm:t>
        <a:bodyPr/>
        <a:lstStyle/>
        <a:p>
          <a:endParaRPr lang="tr-TR"/>
        </a:p>
      </dgm:t>
    </dgm:pt>
    <dgm:pt modelId="{9A56129F-8260-7345-AA05-6AF17869FAA9}" type="asst">
      <dgm:prSet phldrT="[Text]"/>
      <dgm:spPr/>
      <dgm:t>
        <a:bodyPr/>
        <a:lstStyle/>
        <a:p>
          <a:r>
            <a:rPr lang="tr-TR" dirty="0" err="1"/>
            <a:t>Ekstrinsik</a:t>
          </a:r>
          <a:endParaRPr lang="tr-TR" dirty="0"/>
        </a:p>
      </dgm:t>
    </dgm:pt>
    <dgm:pt modelId="{BC7F27F0-7E31-EB40-B265-2B0501A4D077}" type="parTrans" cxnId="{51721611-2B94-D544-83A2-1355656B03CB}">
      <dgm:prSet/>
      <dgm:spPr/>
      <dgm:t>
        <a:bodyPr/>
        <a:lstStyle/>
        <a:p>
          <a:endParaRPr lang="tr-TR"/>
        </a:p>
      </dgm:t>
    </dgm:pt>
    <dgm:pt modelId="{AE5D6FB4-862F-A645-982E-0F5C8EB2026F}" type="sibTrans" cxnId="{51721611-2B94-D544-83A2-1355656B03CB}">
      <dgm:prSet/>
      <dgm:spPr/>
      <dgm:t>
        <a:bodyPr/>
        <a:lstStyle/>
        <a:p>
          <a:endParaRPr lang="tr-TR"/>
        </a:p>
      </dgm:t>
    </dgm:pt>
    <dgm:pt modelId="{D0395FB7-AD04-7840-9AD0-C438B83D5003}" type="asst">
      <dgm:prSet phldrT="[Text]"/>
      <dgm:spPr/>
      <dgm:t>
        <a:bodyPr/>
        <a:lstStyle/>
        <a:p>
          <a:r>
            <a:rPr lang="tr-TR" dirty="0" err="1"/>
            <a:t>İntrinsik</a:t>
          </a:r>
          <a:endParaRPr lang="tr-TR" dirty="0"/>
        </a:p>
      </dgm:t>
    </dgm:pt>
    <dgm:pt modelId="{FB658BD7-9649-9A44-82A8-9A2658CD5068}" type="parTrans" cxnId="{67ABF1B3-3753-7845-A094-3882E2A03724}">
      <dgm:prSet/>
      <dgm:spPr/>
      <dgm:t>
        <a:bodyPr/>
        <a:lstStyle/>
        <a:p>
          <a:endParaRPr lang="tr-TR"/>
        </a:p>
      </dgm:t>
    </dgm:pt>
    <dgm:pt modelId="{C868F8B4-E3B2-F245-93EF-498D66A3A248}" type="sibTrans" cxnId="{67ABF1B3-3753-7845-A094-3882E2A03724}">
      <dgm:prSet/>
      <dgm:spPr/>
      <dgm:t>
        <a:bodyPr/>
        <a:lstStyle/>
        <a:p>
          <a:endParaRPr lang="tr-TR"/>
        </a:p>
      </dgm:t>
    </dgm:pt>
    <dgm:pt modelId="{DF6C4527-5137-3547-B1D6-29666F11E89B}" type="asst">
      <dgm:prSet phldrT="[Text]"/>
      <dgm:spPr/>
      <dgm:t>
        <a:bodyPr/>
        <a:lstStyle/>
        <a:p>
          <a:r>
            <a:rPr lang="tr-TR" dirty="0"/>
            <a:t>Akut</a:t>
          </a:r>
        </a:p>
      </dgm:t>
    </dgm:pt>
    <dgm:pt modelId="{B85E5013-E388-A045-955F-C5376D80B2D1}" type="parTrans" cxnId="{6BB1584C-ADA2-AD47-8FB1-3BE8EB10F7B2}">
      <dgm:prSet/>
      <dgm:spPr/>
      <dgm:t>
        <a:bodyPr/>
        <a:lstStyle/>
        <a:p>
          <a:endParaRPr lang="tr-TR"/>
        </a:p>
      </dgm:t>
    </dgm:pt>
    <dgm:pt modelId="{157E4946-043A-F042-AFC8-BD6F4D2004F7}" type="sibTrans" cxnId="{6BB1584C-ADA2-AD47-8FB1-3BE8EB10F7B2}">
      <dgm:prSet/>
      <dgm:spPr/>
      <dgm:t>
        <a:bodyPr/>
        <a:lstStyle/>
        <a:p>
          <a:endParaRPr lang="tr-TR"/>
        </a:p>
      </dgm:t>
    </dgm:pt>
    <dgm:pt modelId="{0334A9A0-733E-D643-84DA-E039A7434A00}" type="asst">
      <dgm:prSet phldrT="[Text]"/>
      <dgm:spPr/>
      <dgm:t>
        <a:bodyPr/>
        <a:lstStyle/>
        <a:p>
          <a:r>
            <a:rPr lang="tr-TR" dirty="0"/>
            <a:t>Kronik</a:t>
          </a:r>
        </a:p>
      </dgm:t>
    </dgm:pt>
    <dgm:pt modelId="{1CB222A1-A83F-7C4F-9098-02B38006841B}" type="parTrans" cxnId="{D2F31C69-4F24-1744-A357-A0F2A307D17E}">
      <dgm:prSet/>
      <dgm:spPr/>
      <dgm:t>
        <a:bodyPr/>
        <a:lstStyle/>
        <a:p>
          <a:endParaRPr lang="tr-TR"/>
        </a:p>
      </dgm:t>
    </dgm:pt>
    <dgm:pt modelId="{C2093485-F0C8-D14A-88B7-17C9A4F8D33A}" type="sibTrans" cxnId="{D2F31C69-4F24-1744-A357-A0F2A307D17E}">
      <dgm:prSet/>
      <dgm:spPr/>
      <dgm:t>
        <a:bodyPr/>
        <a:lstStyle/>
        <a:p>
          <a:endParaRPr lang="tr-TR"/>
        </a:p>
      </dgm:t>
    </dgm:pt>
    <dgm:pt modelId="{7EEE5F1A-EAAA-2949-9583-A7F957B022F5}" type="pres">
      <dgm:prSet presAssocID="{0C841B55-A721-FD4A-821B-5723F05A25E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ACC9B2E-59E0-AB49-AFA1-E9F7E3626944}" type="pres">
      <dgm:prSet presAssocID="{D5A8F99E-5531-DB4E-BFA8-F7AFD0019DF3}" presName="hierRoot1" presStyleCnt="0">
        <dgm:presLayoutVars>
          <dgm:hierBranch val="init"/>
        </dgm:presLayoutVars>
      </dgm:prSet>
      <dgm:spPr/>
    </dgm:pt>
    <dgm:pt modelId="{6B9FE885-AD87-4A40-8AA3-9C7886FFD83F}" type="pres">
      <dgm:prSet presAssocID="{D5A8F99E-5531-DB4E-BFA8-F7AFD0019DF3}" presName="rootComposite1" presStyleCnt="0"/>
      <dgm:spPr/>
    </dgm:pt>
    <dgm:pt modelId="{5CBADF6E-B02B-2F44-B31C-96FBC0705310}" type="pres">
      <dgm:prSet presAssocID="{D5A8F99E-5531-DB4E-BFA8-F7AFD0019DF3}" presName="rootText1" presStyleLbl="node0" presStyleIdx="0" presStyleCnt="1" custScaleX="186800" custLinFactNeighborX="-95545" custLinFactNeighborY="-2172">
        <dgm:presLayoutVars>
          <dgm:chPref val="3"/>
        </dgm:presLayoutVars>
      </dgm:prSet>
      <dgm:spPr/>
    </dgm:pt>
    <dgm:pt modelId="{0ECBBDEB-7712-A843-AB41-D8A3778F4224}" type="pres">
      <dgm:prSet presAssocID="{D5A8F99E-5531-DB4E-BFA8-F7AFD0019DF3}" presName="rootConnector1" presStyleLbl="node1" presStyleIdx="0" presStyleCnt="0"/>
      <dgm:spPr/>
    </dgm:pt>
    <dgm:pt modelId="{7EEF779F-AA5D-8A43-BA34-BD1F892F32F2}" type="pres">
      <dgm:prSet presAssocID="{D5A8F99E-5531-DB4E-BFA8-F7AFD0019DF3}" presName="hierChild2" presStyleCnt="0"/>
      <dgm:spPr/>
    </dgm:pt>
    <dgm:pt modelId="{AFAD3914-9A48-304A-B896-CF674877F9AF}" type="pres">
      <dgm:prSet presAssocID="{D5A8F99E-5531-DB4E-BFA8-F7AFD0019DF3}" presName="hierChild3" presStyleCnt="0"/>
      <dgm:spPr/>
    </dgm:pt>
    <dgm:pt modelId="{6B2C81F0-420C-384C-A080-FBE8096610A7}" type="pres">
      <dgm:prSet presAssocID="{BDDF426F-B5E5-B84E-BC70-6745C9051275}" presName="Name111" presStyleLbl="parChTrans1D2" presStyleIdx="0" presStyleCnt="2"/>
      <dgm:spPr/>
    </dgm:pt>
    <dgm:pt modelId="{40478DE1-F00B-DD4E-928B-735E9FD11872}" type="pres">
      <dgm:prSet presAssocID="{9B957EC7-FEDC-1C4A-BAB4-E2B51B7854FA}" presName="hierRoot3" presStyleCnt="0">
        <dgm:presLayoutVars>
          <dgm:hierBranch val="init"/>
        </dgm:presLayoutVars>
      </dgm:prSet>
      <dgm:spPr/>
    </dgm:pt>
    <dgm:pt modelId="{7EB7CB59-75FC-F944-B7A5-1AA2E462227B}" type="pres">
      <dgm:prSet presAssocID="{9B957EC7-FEDC-1C4A-BAB4-E2B51B7854FA}" presName="rootComposite3" presStyleCnt="0"/>
      <dgm:spPr/>
    </dgm:pt>
    <dgm:pt modelId="{04B7D1B7-E53A-F541-B5BD-79945A69AA72}" type="pres">
      <dgm:prSet presAssocID="{9B957EC7-FEDC-1C4A-BAB4-E2B51B7854FA}" presName="rootText3" presStyleLbl="asst1" presStyleIdx="0" presStyleCnt="6" custLinFactNeighborX="-65128" custLinFactNeighborY="6069">
        <dgm:presLayoutVars>
          <dgm:chPref val="3"/>
        </dgm:presLayoutVars>
      </dgm:prSet>
      <dgm:spPr/>
    </dgm:pt>
    <dgm:pt modelId="{E61ED14B-B363-4C49-A12A-84AEEC5BEE85}" type="pres">
      <dgm:prSet presAssocID="{9B957EC7-FEDC-1C4A-BAB4-E2B51B7854FA}" presName="rootConnector3" presStyleLbl="asst1" presStyleIdx="0" presStyleCnt="6"/>
      <dgm:spPr/>
    </dgm:pt>
    <dgm:pt modelId="{E94AE6DF-7F30-604F-85BC-200500514C4B}" type="pres">
      <dgm:prSet presAssocID="{9B957EC7-FEDC-1C4A-BAB4-E2B51B7854FA}" presName="hierChild6" presStyleCnt="0"/>
      <dgm:spPr/>
    </dgm:pt>
    <dgm:pt modelId="{A702DB8A-2FC9-A248-AC6D-A49E03CDC7B0}" type="pres">
      <dgm:prSet presAssocID="{9B957EC7-FEDC-1C4A-BAB4-E2B51B7854FA}" presName="hierChild7" presStyleCnt="0"/>
      <dgm:spPr/>
    </dgm:pt>
    <dgm:pt modelId="{5FE9403A-093C-7F48-A022-B8014496D71C}" type="pres">
      <dgm:prSet presAssocID="{BC7F27F0-7E31-EB40-B265-2B0501A4D077}" presName="Name111" presStyleLbl="parChTrans1D3" presStyleIdx="0" presStyleCnt="2"/>
      <dgm:spPr/>
    </dgm:pt>
    <dgm:pt modelId="{A46B8664-A2EF-4A4A-9FD4-CB22AEF57F9C}" type="pres">
      <dgm:prSet presAssocID="{9A56129F-8260-7345-AA05-6AF17869FAA9}" presName="hierRoot3" presStyleCnt="0">
        <dgm:presLayoutVars>
          <dgm:hierBranch val="init"/>
        </dgm:presLayoutVars>
      </dgm:prSet>
      <dgm:spPr/>
    </dgm:pt>
    <dgm:pt modelId="{BDBC062A-2B99-8349-98C7-DF696C00B0C0}" type="pres">
      <dgm:prSet presAssocID="{9A56129F-8260-7345-AA05-6AF17869FAA9}" presName="rootComposite3" presStyleCnt="0"/>
      <dgm:spPr/>
    </dgm:pt>
    <dgm:pt modelId="{99D2DE09-26B3-0043-8594-B57A0C3ACF28}" type="pres">
      <dgm:prSet presAssocID="{9A56129F-8260-7345-AA05-6AF17869FAA9}" presName="rootText3" presStyleLbl="asst1" presStyleIdx="1" presStyleCnt="6" custLinFactNeighborX="-36346" custLinFactNeighborY="-4492">
        <dgm:presLayoutVars>
          <dgm:chPref val="3"/>
        </dgm:presLayoutVars>
      </dgm:prSet>
      <dgm:spPr/>
    </dgm:pt>
    <dgm:pt modelId="{53E9750C-5C5B-8143-B545-AF332EE1ABAC}" type="pres">
      <dgm:prSet presAssocID="{9A56129F-8260-7345-AA05-6AF17869FAA9}" presName="rootConnector3" presStyleLbl="asst1" presStyleIdx="1" presStyleCnt="6"/>
      <dgm:spPr/>
    </dgm:pt>
    <dgm:pt modelId="{E7EDE258-9EB1-4842-9082-93CB6343DC32}" type="pres">
      <dgm:prSet presAssocID="{9A56129F-8260-7345-AA05-6AF17869FAA9}" presName="hierChild6" presStyleCnt="0"/>
      <dgm:spPr/>
    </dgm:pt>
    <dgm:pt modelId="{B37B98EA-F6AE-AE45-9604-7498EFAD1A98}" type="pres">
      <dgm:prSet presAssocID="{9A56129F-8260-7345-AA05-6AF17869FAA9}" presName="hierChild7" presStyleCnt="0"/>
      <dgm:spPr/>
    </dgm:pt>
    <dgm:pt modelId="{8D0BD5E2-BF2B-CB44-B042-E5791F528B40}" type="pres">
      <dgm:prSet presAssocID="{B85E5013-E388-A045-955F-C5376D80B2D1}" presName="Name111" presStyleLbl="parChTrans1D4" presStyleIdx="0" presStyleCnt="2"/>
      <dgm:spPr/>
    </dgm:pt>
    <dgm:pt modelId="{C0609322-297E-5743-8E8A-9B7D3D3FD7B6}" type="pres">
      <dgm:prSet presAssocID="{DF6C4527-5137-3547-B1D6-29666F11E89B}" presName="hierRoot3" presStyleCnt="0">
        <dgm:presLayoutVars>
          <dgm:hierBranch val="init"/>
        </dgm:presLayoutVars>
      </dgm:prSet>
      <dgm:spPr/>
    </dgm:pt>
    <dgm:pt modelId="{348EE012-17A0-1342-979E-8C3D592F56DE}" type="pres">
      <dgm:prSet presAssocID="{DF6C4527-5137-3547-B1D6-29666F11E89B}" presName="rootComposite3" presStyleCnt="0"/>
      <dgm:spPr/>
    </dgm:pt>
    <dgm:pt modelId="{63F7EF72-398B-2E4A-8C46-00CFAF262FC2}" type="pres">
      <dgm:prSet presAssocID="{DF6C4527-5137-3547-B1D6-29666F11E89B}" presName="rootText3" presStyleLbl="asst1" presStyleIdx="2" presStyleCnt="6" custLinFactNeighborX="-240" custLinFactNeighborY="12864">
        <dgm:presLayoutVars>
          <dgm:chPref val="3"/>
        </dgm:presLayoutVars>
      </dgm:prSet>
      <dgm:spPr/>
    </dgm:pt>
    <dgm:pt modelId="{46A82798-495E-E342-B7BF-46747FA801B2}" type="pres">
      <dgm:prSet presAssocID="{DF6C4527-5137-3547-B1D6-29666F11E89B}" presName="rootConnector3" presStyleLbl="asst1" presStyleIdx="2" presStyleCnt="6"/>
      <dgm:spPr/>
    </dgm:pt>
    <dgm:pt modelId="{BD41480B-AB95-984E-937E-6F9FFD76A52A}" type="pres">
      <dgm:prSet presAssocID="{DF6C4527-5137-3547-B1D6-29666F11E89B}" presName="hierChild6" presStyleCnt="0"/>
      <dgm:spPr/>
    </dgm:pt>
    <dgm:pt modelId="{7DD95834-866B-DA4B-BD5E-68CE9F7BE3B6}" type="pres">
      <dgm:prSet presAssocID="{DF6C4527-5137-3547-B1D6-29666F11E89B}" presName="hierChild7" presStyleCnt="0"/>
      <dgm:spPr/>
    </dgm:pt>
    <dgm:pt modelId="{D73FA9FB-02C5-C84A-919F-AA8E5286CD1B}" type="pres">
      <dgm:prSet presAssocID="{1CB222A1-A83F-7C4F-9098-02B38006841B}" presName="Name111" presStyleLbl="parChTrans1D4" presStyleIdx="1" presStyleCnt="2"/>
      <dgm:spPr/>
    </dgm:pt>
    <dgm:pt modelId="{2BE338FB-FB74-964E-9778-EF060188E4B2}" type="pres">
      <dgm:prSet presAssocID="{0334A9A0-733E-D643-84DA-E039A7434A00}" presName="hierRoot3" presStyleCnt="0">
        <dgm:presLayoutVars>
          <dgm:hierBranch val="init"/>
        </dgm:presLayoutVars>
      </dgm:prSet>
      <dgm:spPr/>
    </dgm:pt>
    <dgm:pt modelId="{5F653B73-8823-FE44-B234-ABC395A49D43}" type="pres">
      <dgm:prSet presAssocID="{0334A9A0-733E-D643-84DA-E039A7434A00}" presName="rootComposite3" presStyleCnt="0"/>
      <dgm:spPr/>
    </dgm:pt>
    <dgm:pt modelId="{0FA1BC41-108B-594D-9E6A-969779B0F8DD}" type="pres">
      <dgm:prSet presAssocID="{0334A9A0-733E-D643-84DA-E039A7434A00}" presName="rootText3" presStyleLbl="asst1" presStyleIdx="3" presStyleCnt="6">
        <dgm:presLayoutVars>
          <dgm:chPref val="3"/>
        </dgm:presLayoutVars>
      </dgm:prSet>
      <dgm:spPr/>
    </dgm:pt>
    <dgm:pt modelId="{830B26DE-2893-6445-877C-3373FA78F99C}" type="pres">
      <dgm:prSet presAssocID="{0334A9A0-733E-D643-84DA-E039A7434A00}" presName="rootConnector3" presStyleLbl="asst1" presStyleIdx="3" presStyleCnt="6"/>
      <dgm:spPr/>
    </dgm:pt>
    <dgm:pt modelId="{822A0420-8C35-EA42-B496-244890BD83DF}" type="pres">
      <dgm:prSet presAssocID="{0334A9A0-733E-D643-84DA-E039A7434A00}" presName="hierChild6" presStyleCnt="0"/>
      <dgm:spPr/>
    </dgm:pt>
    <dgm:pt modelId="{DA447D79-7ED9-6F4C-B0A5-A7AD3BA28214}" type="pres">
      <dgm:prSet presAssocID="{0334A9A0-733E-D643-84DA-E039A7434A00}" presName="hierChild7" presStyleCnt="0"/>
      <dgm:spPr/>
    </dgm:pt>
    <dgm:pt modelId="{146F6647-AC23-3340-868A-1EE38B63F0A1}" type="pres">
      <dgm:prSet presAssocID="{FB658BD7-9649-9A44-82A8-9A2658CD5068}" presName="Name111" presStyleLbl="parChTrans1D3" presStyleIdx="1" presStyleCnt="2"/>
      <dgm:spPr/>
    </dgm:pt>
    <dgm:pt modelId="{3C5195E2-05C6-294D-888E-202C2545CC14}" type="pres">
      <dgm:prSet presAssocID="{D0395FB7-AD04-7840-9AD0-C438B83D5003}" presName="hierRoot3" presStyleCnt="0">
        <dgm:presLayoutVars>
          <dgm:hierBranch val="init"/>
        </dgm:presLayoutVars>
      </dgm:prSet>
      <dgm:spPr/>
    </dgm:pt>
    <dgm:pt modelId="{D4B97418-D793-6E4C-9C90-DDB5418862C8}" type="pres">
      <dgm:prSet presAssocID="{D0395FB7-AD04-7840-9AD0-C438B83D5003}" presName="rootComposite3" presStyleCnt="0"/>
      <dgm:spPr/>
    </dgm:pt>
    <dgm:pt modelId="{E8293CE6-4C55-E94B-AD7B-989AAC2B9C9C}" type="pres">
      <dgm:prSet presAssocID="{D0395FB7-AD04-7840-9AD0-C438B83D5003}" presName="rootText3" presStyleLbl="asst1" presStyleIdx="4" presStyleCnt="6" custLinFactNeighborX="1697" custLinFactNeighborY="34889">
        <dgm:presLayoutVars>
          <dgm:chPref val="3"/>
        </dgm:presLayoutVars>
      </dgm:prSet>
      <dgm:spPr/>
    </dgm:pt>
    <dgm:pt modelId="{D8901EF9-DA06-5943-9F05-EECA0CB20269}" type="pres">
      <dgm:prSet presAssocID="{D0395FB7-AD04-7840-9AD0-C438B83D5003}" presName="rootConnector3" presStyleLbl="asst1" presStyleIdx="4" presStyleCnt="6"/>
      <dgm:spPr/>
    </dgm:pt>
    <dgm:pt modelId="{C1B93DF9-B1C4-604A-B1B2-B79036C967DE}" type="pres">
      <dgm:prSet presAssocID="{D0395FB7-AD04-7840-9AD0-C438B83D5003}" presName="hierChild6" presStyleCnt="0"/>
      <dgm:spPr/>
    </dgm:pt>
    <dgm:pt modelId="{FE778C5A-81B9-C44A-ACED-33F33BBC4D84}" type="pres">
      <dgm:prSet presAssocID="{D0395FB7-AD04-7840-9AD0-C438B83D5003}" presName="hierChild7" presStyleCnt="0"/>
      <dgm:spPr/>
    </dgm:pt>
    <dgm:pt modelId="{87AF3305-B745-7946-BB63-E198DCEDC364}" type="pres">
      <dgm:prSet presAssocID="{C2F3D2DF-F676-ED47-B0D8-21E70CE0F828}" presName="Name111" presStyleLbl="parChTrans1D2" presStyleIdx="1" presStyleCnt="2"/>
      <dgm:spPr/>
    </dgm:pt>
    <dgm:pt modelId="{7F23BD79-7C0C-3441-A629-F1943817716A}" type="pres">
      <dgm:prSet presAssocID="{66E59714-CC0D-0241-8427-06F5B80CF847}" presName="hierRoot3" presStyleCnt="0">
        <dgm:presLayoutVars>
          <dgm:hierBranch val="init"/>
        </dgm:presLayoutVars>
      </dgm:prSet>
      <dgm:spPr/>
    </dgm:pt>
    <dgm:pt modelId="{461AD6BD-35CD-6044-9551-E4118FDCFF16}" type="pres">
      <dgm:prSet presAssocID="{66E59714-CC0D-0241-8427-06F5B80CF847}" presName="rootComposite3" presStyleCnt="0"/>
      <dgm:spPr/>
    </dgm:pt>
    <dgm:pt modelId="{C39A7C3C-0313-DE42-A583-75C863F45FFD}" type="pres">
      <dgm:prSet presAssocID="{66E59714-CC0D-0241-8427-06F5B80CF847}" presName="rootText3" presStyleLbl="asst1" presStyleIdx="5" presStyleCnt="6" custLinFactNeighborX="-45601">
        <dgm:presLayoutVars>
          <dgm:chPref val="3"/>
        </dgm:presLayoutVars>
      </dgm:prSet>
      <dgm:spPr/>
    </dgm:pt>
    <dgm:pt modelId="{4566D7E8-9851-C449-8157-B8B1BDF536A0}" type="pres">
      <dgm:prSet presAssocID="{66E59714-CC0D-0241-8427-06F5B80CF847}" presName="rootConnector3" presStyleLbl="asst1" presStyleIdx="5" presStyleCnt="6"/>
      <dgm:spPr/>
    </dgm:pt>
    <dgm:pt modelId="{7D63AA0B-4605-2F41-B179-E5FE790D7FF9}" type="pres">
      <dgm:prSet presAssocID="{66E59714-CC0D-0241-8427-06F5B80CF847}" presName="hierChild6" presStyleCnt="0"/>
      <dgm:spPr/>
    </dgm:pt>
    <dgm:pt modelId="{6831AE6C-673C-5543-8EE0-1F85F17AD1F7}" type="pres">
      <dgm:prSet presAssocID="{66E59714-CC0D-0241-8427-06F5B80CF847}" presName="hierChild7" presStyleCnt="0"/>
      <dgm:spPr/>
    </dgm:pt>
  </dgm:ptLst>
  <dgm:cxnLst>
    <dgm:cxn modelId="{51721611-2B94-D544-83A2-1355656B03CB}" srcId="{9B957EC7-FEDC-1C4A-BAB4-E2B51B7854FA}" destId="{9A56129F-8260-7345-AA05-6AF17869FAA9}" srcOrd="0" destOrd="0" parTransId="{BC7F27F0-7E31-EB40-B265-2B0501A4D077}" sibTransId="{AE5D6FB4-862F-A645-982E-0F5C8EB2026F}"/>
    <dgm:cxn modelId="{5FCD3E11-7971-EF49-A030-FF01550D9E7A}" type="presOf" srcId="{1CB222A1-A83F-7C4F-9098-02B38006841B}" destId="{D73FA9FB-02C5-C84A-919F-AA8E5286CD1B}" srcOrd="0" destOrd="0" presId="urn:microsoft.com/office/officeart/2005/8/layout/orgChart1"/>
    <dgm:cxn modelId="{96172616-EE4E-CE40-8C1E-EE975589BA76}" type="presOf" srcId="{0C841B55-A721-FD4A-821B-5723F05A25E0}" destId="{7EEE5F1A-EAAA-2949-9583-A7F957B022F5}" srcOrd="0" destOrd="0" presId="urn:microsoft.com/office/officeart/2005/8/layout/orgChart1"/>
    <dgm:cxn modelId="{478DDF16-5CE6-A444-A1CD-DD6A8218AE05}" type="presOf" srcId="{9A56129F-8260-7345-AA05-6AF17869FAA9}" destId="{53E9750C-5C5B-8143-B545-AF332EE1ABAC}" srcOrd="1" destOrd="0" presId="urn:microsoft.com/office/officeart/2005/8/layout/orgChart1"/>
    <dgm:cxn modelId="{9287011A-2F12-E04E-AB59-F3FD3AD0BCB3}" type="presOf" srcId="{BDDF426F-B5E5-B84E-BC70-6745C9051275}" destId="{6B2C81F0-420C-384C-A080-FBE8096610A7}" srcOrd="0" destOrd="0" presId="urn:microsoft.com/office/officeart/2005/8/layout/orgChart1"/>
    <dgm:cxn modelId="{6C763D1C-FB4E-C345-B992-BB955B4212A9}" type="presOf" srcId="{DF6C4527-5137-3547-B1D6-29666F11E89B}" destId="{63F7EF72-398B-2E4A-8C46-00CFAF262FC2}" srcOrd="0" destOrd="0" presId="urn:microsoft.com/office/officeart/2005/8/layout/orgChart1"/>
    <dgm:cxn modelId="{65366E1C-C5F7-E644-B4A7-CD4F4C0A9B0F}" type="presOf" srcId="{0334A9A0-733E-D643-84DA-E039A7434A00}" destId="{0FA1BC41-108B-594D-9E6A-969779B0F8DD}" srcOrd="0" destOrd="0" presId="urn:microsoft.com/office/officeart/2005/8/layout/orgChart1"/>
    <dgm:cxn modelId="{DBDD4F22-11AC-DF48-9015-DDE5540F130D}" type="presOf" srcId="{66E59714-CC0D-0241-8427-06F5B80CF847}" destId="{4566D7E8-9851-C449-8157-B8B1BDF536A0}" srcOrd="1" destOrd="0" presId="urn:microsoft.com/office/officeart/2005/8/layout/orgChart1"/>
    <dgm:cxn modelId="{E27A2725-37CD-C84A-B464-B8F6A2A377E3}" type="presOf" srcId="{B85E5013-E388-A045-955F-C5376D80B2D1}" destId="{8D0BD5E2-BF2B-CB44-B042-E5791F528B40}" srcOrd="0" destOrd="0" presId="urn:microsoft.com/office/officeart/2005/8/layout/orgChart1"/>
    <dgm:cxn modelId="{073F4D37-963E-EE47-9A4E-D39B4C2175A2}" type="presOf" srcId="{9A56129F-8260-7345-AA05-6AF17869FAA9}" destId="{99D2DE09-26B3-0043-8594-B57A0C3ACF28}" srcOrd="0" destOrd="0" presId="urn:microsoft.com/office/officeart/2005/8/layout/orgChart1"/>
    <dgm:cxn modelId="{5DFB633F-3B2A-0346-9C4A-40EBC8542CBB}" type="presOf" srcId="{D5A8F99E-5531-DB4E-BFA8-F7AFD0019DF3}" destId="{5CBADF6E-B02B-2F44-B31C-96FBC0705310}" srcOrd="0" destOrd="0" presId="urn:microsoft.com/office/officeart/2005/8/layout/orgChart1"/>
    <dgm:cxn modelId="{6BD93164-46AF-ED45-B237-5AF417A25061}" type="presOf" srcId="{9B957EC7-FEDC-1C4A-BAB4-E2B51B7854FA}" destId="{04B7D1B7-E53A-F541-B5BD-79945A69AA72}" srcOrd="0" destOrd="0" presId="urn:microsoft.com/office/officeart/2005/8/layout/orgChart1"/>
    <dgm:cxn modelId="{08C2F144-B1A7-AA4A-88B7-69D46BACB8B0}" type="presOf" srcId="{0334A9A0-733E-D643-84DA-E039A7434A00}" destId="{830B26DE-2893-6445-877C-3373FA78F99C}" srcOrd="1" destOrd="0" presId="urn:microsoft.com/office/officeart/2005/8/layout/orgChart1"/>
    <dgm:cxn modelId="{D2F31C69-4F24-1744-A357-A0F2A307D17E}" srcId="{9A56129F-8260-7345-AA05-6AF17869FAA9}" destId="{0334A9A0-733E-D643-84DA-E039A7434A00}" srcOrd="1" destOrd="0" parTransId="{1CB222A1-A83F-7C4F-9098-02B38006841B}" sibTransId="{C2093485-F0C8-D14A-88B7-17C9A4F8D33A}"/>
    <dgm:cxn modelId="{6BB1584C-ADA2-AD47-8FB1-3BE8EB10F7B2}" srcId="{9A56129F-8260-7345-AA05-6AF17869FAA9}" destId="{DF6C4527-5137-3547-B1D6-29666F11E89B}" srcOrd="0" destOrd="0" parTransId="{B85E5013-E388-A045-955F-C5376D80B2D1}" sibTransId="{157E4946-043A-F042-AFC8-BD6F4D2004F7}"/>
    <dgm:cxn modelId="{D1694875-D290-C54A-BE9D-C816F350017B}" type="presOf" srcId="{D5A8F99E-5531-DB4E-BFA8-F7AFD0019DF3}" destId="{0ECBBDEB-7712-A843-AB41-D8A3778F4224}" srcOrd="1" destOrd="0" presId="urn:microsoft.com/office/officeart/2005/8/layout/orgChart1"/>
    <dgm:cxn modelId="{FD08077B-5052-F541-89D3-6B0312D421B4}" type="presOf" srcId="{C2F3D2DF-F676-ED47-B0D8-21E70CE0F828}" destId="{87AF3305-B745-7946-BB63-E198DCEDC364}" srcOrd="0" destOrd="0" presId="urn:microsoft.com/office/officeart/2005/8/layout/orgChart1"/>
    <dgm:cxn modelId="{913CEB8A-967B-054E-982F-B450C72F68E3}" srcId="{0C841B55-A721-FD4A-821B-5723F05A25E0}" destId="{D5A8F99E-5531-DB4E-BFA8-F7AFD0019DF3}" srcOrd="0" destOrd="0" parTransId="{0301BD2B-B048-E24C-8F74-A73A08EB1E34}" sibTransId="{D726AA94-9287-5E48-888E-DBE78D51F78C}"/>
    <dgm:cxn modelId="{67ABF1B3-3753-7845-A094-3882E2A03724}" srcId="{9B957EC7-FEDC-1C4A-BAB4-E2B51B7854FA}" destId="{D0395FB7-AD04-7840-9AD0-C438B83D5003}" srcOrd="1" destOrd="0" parTransId="{FB658BD7-9649-9A44-82A8-9A2658CD5068}" sibTransId="{C868F8B4-E3B2-F245-93EF-498D66A3A248}"/>
    <dgm:cxn modelId="{A5179CB5-44BC-D04E-B426-12EDE717F092}" type="presOf" srcId="{66E59714-CC0D-0241-8427-06F5B80CF847}" destId="{C39A7C3C-0313-DE42-A583-75C863F45FFD}" srcOrd="0" destOrd="0" presId="urn:microsoft.com/office/officeart/2005/8/layout/orgChart1"/>
    <dgm:cxn modelId="{E553CCC2-1DA3-E74D-AB66-0F741997FA32}" type="presOf" srcId="{9B957EC7-FEDC-1C4A-BAB4-E2B51B7854FA}" destId="{E61ED14B-B363-4C49-A12A-84AEEC5BEE85}" srcOrd="1" destOrd="0" presId="urn:microsoft.com/office/officeart/2005/8/layout/orgChart1"/>
    <dgm:cxn modelId="{5F7AA1C7-F6A5-FD41-A99B-654AFB6F91AF}" type="presOf" srcId="{D0395FB7-AD04-7840-9AD0-C438B83D5003}" destId="{E8293CE6-4C55-E94B-AD7B-989AAC2B9C9C}" srcOrd="0" destOrd="0" presId="urn:microsoft.com/office/officeart/2005/8/layout/orgChart1"/>
    <dgm:cxn modelId="{E76010D4-1D40-A84C-98BD-0165D4357614}" srcId="{D5A8F99E-5531-DB4E-BFA8-F7AFD0019DF3}" destId="{9B957EC7-FEDC-1C4A-BAB4-E2B51B7854FA}" srcOrd="0" destOrd="0" parTransId="{BDDF426F-B5E5-B84E-BC70-6745C9051275}" sibTransId="{643F731C-8D8B-C84E-9943-208267CE4329}"/>
    <dgm:cxn modelId="{493EC2DB-1F03-FF4B-A386-EED126EAFA76}" type="presOf" srcId="{BC7F27F0-7E31-EB40-B265-2B0501A4D077}" destId="{5FE9403A-093C-7F48-A022-B8014496D71C}" srcOrd="0" destOrd="0" presId="urn:microsoft.com/office/officeart/2005/8/layout/orgChart1"/>
    <dgm:cxn modelId="{26B6C8E0-D91D-7F43-9961-2D3AB0308135}" type="presOf" srcId="{D0395FB7-AD04-7840-9AD0-C438B83D5003}" destId="{D8901EF9-DA06-5943-9F05-EECA0CB20269}" srcOrd="1" destOrd="0" presId="urn:microsoft.com/office/officeart/2005/8/layout/orgChart1"/>
    <dgm:cxn modelId="{B1BF43E3-35CB-374A-A6CB-ECEB4DE35B2B}" type="presOf" srcId="{FB658BD7-9649-9A44-82A8-9A2658CD5068}" destId="{146F6647-AC23-3340-868A-1EE38B63F0A1}" srcOrd="0" destOrd="0" presId="urn:microsoft.com/office/officeart/2005/8/layout/orgChart1"/>
    <dgm:cxn modelId="{9F340CF3-E574-A744-928D-F87D469655C8}" srcId="{D5A8F99E-5531-DB4E-BFA8-F7AFD0019DF3}" destId="{66E59714-CC0D-0241-8427-06F5B80CF847}" srcOrd="1" destOrd="0" parTransId="{C2F3D2DF-F676-ED47-B0D8-21E70CE0F828}" sibTransId="{67F73E4D-DEDC-5947-A136-D3997D9341B2}"/>
    <dgm:cxn modelId="{EC04BCFD-CA56-C94B-A9F0-0971D599132F}" type="presOf" srcId="{DF6C4527-5137-3547-B1D6-29666F11E89B}" destId="{46A82798-495E-E342-B7BF-46747FA801B2}" srcOrd="1" destOrd="0" presId="urn:microsoft.com/office/officeart/2005/8/layout/orgChart1"/>
    <dgm:cxn modelId="{29EF59C3-9610-6742-BB68-5F38B71C66DD}" type="presParOf" srcId="{7EEE5F1A-EAAA-2949-9583-A7F957B022F5}" destId="{5ACC9B2E-59E0-AB49-AFA1-E9F7E3626944}" srcOrd="0" destOrd="0" presId="urn:microsoft.com/office/officeart/2005/8/layout/orgChart1"/>
    <dgm:cxn modelId="{C4C578B3-83A7-D342-AA83-B2DCEDC1FD2C}" type="presParOf" srcId="{5ACC9B2E-59E0-AB49-AFA1-E9F7E3626944}" destId="{6B9FE885-AD87-4A40-8AA3-9C7886FFD83F}" srcOrd="0" destOrd="0" presId="urn:microsoft.com/office/officeart/2005/8/layout/orgChart1"/>
    <dgm:cxn modelId="{8D37FF77-BBBB-4840-8853-8BD9658BE140}" type="presParOf" srcId="{6B9FE885-AD87-4A40-8AA3-9C7886FFD83F}" destId="{5CBADF6E-B02B-2F44-B31C-96FBC0705310}" srcOrd="0" destOrd="0" presId="urn:microsoft.com/office/officeart/2005/8/layout/orgChart1"/>
    <dgm:cxn modelId="{9493C1ED-22BF-6942-A8F7-56FCAD6B0A92}" type="presParOf" srcId="{6B9FE885-AD87-4A40-8AA3-9C7886FFD83F}" destId="{0ECBBDEB-7712-A843-AB41-D8A3778F4224}" srcOrd="1" destOrd="0" presId="urn:microsoft.com/office/officeart/2005/8/layout/orgChart1"/>
    <dgm:cxn modelId="{81EDFD47-FF29-074E-BDE4-E334BD335AAC}" type="presParOf" srcId="{5ACC9B2E-59E0-AB49-AFA1-E9F7E3626944}" destId="{7EEF779F-AA5D-8A43-BA34-BD1F892F32F2}" srcOrd="1" destOrd="0" presId="urn:microsoft.com/office/officeart/2005/8/layout/orgChart1"/>
    <dgm:cxn modelId="{13D28F1E-BBC5-3F4E-8B04-FAFF80734102}" type="presParOf" srcId="{5ACC9B2E-59E0-AB49-AFA1-E9F7E3626944}" destId="{AFAD3914-9A48-304A-B896-CF674877F9AF}" srcOrd="2" destOrd="0" presId="urn:microsoft.com/office/officeart/2005/8/layout/orgChart1"/>
    <dgm:cxn modelId="{09DEF00D-8965-574A-9B68-AC195048E9D3}" type="presParOf" srcId="{AFAD3914-9A48-304A-B896-CF674877F9AF}" destId="{6B2C81F0-420C-384C-A080-FBE8096610A7}" srcOrd="0" destOrd="0" presId="urn:microsoft.com/office/officeart/2005/8/layout/orgChart1"/>
    <dgm:cxn modelId="{51A7C71C-CEE0-344E-8AB5-9E0700B037D5}" type="presParOf" srcId="{AFAD3914-9A48-304A-B896-CF674877F9AF}" destId="{40478DE1-F00B-DD4E-928B-735E9FD11872}" srcOrd="1" destOrd="0" presId="urn:microsoft.com/office/officeart/2005/8/layout/orgChart1"/>
    <dgm:cxn modelId="{91105EAA-F2FB-904E-8DD6-79B1C1D09441}" type="presParOf" srcId="{40478DE1-F00B-DD4E-928B-735E9FD11872}" destId="{7EB7CB59-75FC-F944-B7A5-1AA2E462227B}" srcOrd="0" destOrd="0" presId="urn:microsoft.com/office/officeart/2005/8/layout/orgChart1"/>
    <dgm:cxn modelId="{DA7E91D1-DEC4-0B42-BD17-C5220A8AF974}" type="presParOf" srcId="{7EB7CB59-75FC-F944-B7A5-1AA2E462227B}" destId="{04B7D1B7-E53A-F541-B5BD-79945A69AA72}" srcOrd="0" destOrd="0" presId="urn:microsoft.com/office/officeart/2005/8/layout/orgChart1"/>
    <dgm:cxn modelId="{2B44811C-AE13-5C4C-B0A8-92A3E117B87F}" type="presParOf" srcId="{7EB7CB59-75FC-F944-B7A5-1AA2E462227B}" destId="{E61ED14B-B363-4C49-A12A-84AEEC5BEE85}" srcOrd="1" destOrd="0" presId="urn:microsoft.com/office/officeart/2005/8/layout/orgChart1"/>
    <dgm:cxn modelId="{557E3CEA-7E7B-BE4D-AB48-92B1DC8AA8CF}" type="presParOf" srcId="{40478DE1-F00B-DD4E-928B-735E9FD11872}" destId="{E94AE6DF-7F30-604F-85BC-200500514C4B}" srcOrd="1" destOrd="0" presId="urn:microsoft.com/office/officeart/2005/8/layout/orgChart1"/>
    <dgm:cxn modelId="{FFD5ABAF-6C02-EE4D-B404-123A6B47D568}" type="presParOf" srcId="{40478DE1-F00B-DD4E-928B-735E9FD11872}" destId="{A702DB8A-2FC9-A248-AC6D-A49E03CDC7B0}" srcOrd="2" destOrd="0" presId="urn:microsoft.com/office/officeart/2005/8/layout/orgChart1"/>
    <dgm:cxn modelId="{6BEFC090-0A5F-BF4A-93D2-F6239E6E6F6F}" type="presParOf" srcId="{A702DB8A-2FC9-A248-AC6D-A49E03CDC7B0}" destId="{5FE9403A-093C-7F48-A022-B8014496D71C}" srcOrd="0" destOrd="0" presId="urn:microsoft.com/office/officeart/2005/8/layout/orgChart1"/>
    <dgm:cxn modelId="{04AA2101-54D8-2B4B-B504-5D42FE25CBEC}" type="presParOf" srcId="{A702DB8A-2FC9-A248-AC6D-A49E03CDC7B0}" destId="{A46B8664-A2EF-4A4A-9FD4-CB22AEF57F9C}" srcOrd="1" destOrd="0" presId="urn:microsoft.com/office/officeart/2005/8/layout/orgChart1"/>
    <dgm:cxn modelId="{1FB074CD-F400-7443-8386-F400B5CA1770}" type="presParOf" srcId="{A46B8664-A2EF-4A4A-9FD4-CB22AEF57F9C}" destId="{BDBC062A-2B99-8349-98C7-DF696C00B0C0}" srcOrd="0" destOrd="0" presId="urn:microsoft.com/office/officeart/2005/8/layout/orgChart1"/>
    <dgm:cxn modelId="{A7F6DC41-1FBC-7B47-ACCB-1D0AD04C860E}" type="presParOf" srcId="{BDBC062A-2B99-8349-98C7-DF696C00B0C0}" destId="{99D2DE09-26B3-0043-8594-B57A0C3ACF28}" srcOrd="0" destOrd="0" presId="urn:microsoft.com/office/officeart/2005/8/layout/orgChart1"/>
    <dgm:cxn modelId="{5C79D78A-FF44-6B4B-BFB8-296EDEAC11C7}" type="presParOf" srcId="{BDBC062A-2B99-8349-98C7-DF696C00B0C0}" destId="{53E9750C-5C5B-8143-B545-AF332EE1ABAC}" srcOrd="1" destOrd="0" presId="urn:microsoft.com/office/officeart/2005/8/layout/orgChart1"/>
    <dgm:cxn modelId="{3BF380A8-AF85-4541-9C48-DAD9BDA67015}" type="presParOf" srcId="{A46B8664-A2EF-4A4A-9FD4-CB22AEF57F9C}" destId="{E7EDE258-9EB1-4842-9082-93CB6343DC32}" srcOrd="1" destOrd="0" presId="urn:microsoft.com/office/officeart/2005/8/layout/orgChart1"/>
    <dgm:cxn modelId="{E98EE6C6-EB50-374E-8F6A-405CD0E539B4}" type="presParOf" srcId="{A46B8664-A2EF-4A4A-9FD4-CB22AEF57F9C}" destId="{B37B98EA-F6AE-AE45-9604-7498EFAD1A98}" srcOrd="2" destOrd="0" presId="urn:microsoft.com/office/officeart/2005/8/layout/orgChart1"/>
    <dgm:cxn modelId="{A3E5F3DE-F641-034C-BA49-41AFD01DD0D0}" type="presParOf" srcId="{B37B98EA-F6AE-AE45-9604-7498EFAD1A98}" destId="{8D0BD5E2-BF2B-CB44-B042-E5791F528B40}" srcOrd="0" destOrd="0" presId="urn:microsoft.com/office/officeart/2005/8/layout/orgChart1"/>
    <dgm:cxn modelId="{869FD9C0-073E-0240-92C2-4498B73EDE1D}" type="presParOf" srcId="{B37B98EA-F6AE-AE45-9604-7498EFAD1A98}" destId="{C0609322-297E-5743-8E8A-9B7D3D3FD7B6}" srcOrd="1" destOrd="0" presId="urn:microsoft.com/office/officeart/2005/8/layout/orgChart1"/>
    <dgm:cxn modelId="{17D665E2-8DCB-B84A-936F-564AE91D2B3D}" type="presParOf" srcId="{C0609322-297E-5743-8E8A-9B7D3D3FD7B6}" destId="{348EE012-17A0-1342-979E-8C3D592F56DE}" srcOrd="0" destOrd="0" presId="urn:microsoft.com/office/officeart/2005/8/layout/orgChart1"/>
    <dgm:cxn modelId="{E285F324-93DA-AA40-9898-04B8792671AF}" type="presParOf" srcId="{348EE012-17A0-1342-979E-8C3D592F56DE}" destId="{63F7EF72-398B-2E4A-8C46-00CFAF262FC2}" srcOrd="0" destOrd="0" presId="urn:microsoft.com/office/officeart/2005/8/layout/orgChart1"/>
    <dgm:cxn modelId="{646C3B7C-2C9D-5F45-91A2-372DF79E9CD2}" type="presParOf" srcId="{348EE012-17A0-1342-979E-8C3D592F56DE}" destId="{46A82798-495E-E342-B7BF-46747FA801B2}" srcOrd="1" destOrd="0" presId="urn:microsoft.com/office/officeart/2005/8/layout/orgChart1"/>
    <dgm:cxn modelId="{4505ECDC-EEE5-C848-9A06-3D8A19C0962E}" type="presParOf" srcId="{C0609322-297E-5743-8E8A-9B7D3D3FD7B6}" destId="{BD41480B-AB95-984E-937E-6F9FFD76A52A}" srcOrd="1" destOrd="0" presId="urn:microsoft.com/office/officeart/2005/8/layout/orgChart1"/>
    <dgm:cxn modelId="{AFBF9C08-6DFB-ED4A-8FA2-963DB40B87C1}" type="presParOf" srcId="{C0609322-297E-5743-8E8A-9B7D3D3FD7B6}" destId="{7DD95834-866B-DA4B-BD5E-68CE9F7BE3B6}" srcOrd="2" destOrd="0" presId="urn:microsoft.com/office/officeart/2005/8/layout/orgChart1"/>
    <dgm:cxn modelId="{028BADAD-6264-EE49-8219-9E119DEA1373}" type="presParOf" srcId="{B37B98EA-F6AE-AE45-9604-7498EFAD1A98}" destId="{D73FA9FB-02C5-C84A-919F-AA8E5286CD1B}" srcOrd="2" destOrd="0" presId="urn:microsoft.com/office/officeart/2005/8/layout/orgChart1"/>
    <dgm:cxn modelId="{8348CE22-B27E-7047-9F24-DB0F1AE3E71B}" type="presParOf" srcId="{B37B98EA-F6AE-AE45-9604-7498EFAD1A98}" destId="{2BE338FB-FB74-964E-9778-EF060188E4B2}" srcOrd="3" destOrd="0" presId="urn:microsoft.com/office/officeart/2005/8/layout/orgChart1"/>
    <dgm:cxn modelId="{0B603EA7-B625-9B4C-87C7-E01E029F584D}" type="presParOf" srcId="{2BE338FB-FB74-964E-9778-EF060188E4B2}" destId="{5F653B73-8823-FE44-B234-ABC395A49D43}" srcOrd="0" destOrd="0" presId="urn:microsoft.com/office/officeart/2005/8/layout/orgChart1"/>
    <dgm:cxn modelId="{F99F26BA-DA87-5D41-A66D-E950A32F4408}" type="presParOf" srcId="{5F653B73-8823-FE44-B234-ABC395A49D43}" destId="{0FA1BC41-108B-594D-9E6A-969779B0F8DD}" srcOrd="0" destOrd="0" presId="urn:microsoft.com/office/officeart/2005/8/layout/orgChart1"/>
    <dgm:cxn modelId="{2B8B9980-B2F4-E64C-9806-07FFAD8DF3A0}" type="presParOf" srcId="{5F653B73-8823-FE44-B234-ABC395A49D43}" destId="{830B26DE-2893-6445-877C-3373FA78F99C}" srcOrd="1" destOrd="0" presId="urn:microsoft.com/office/officeart/2005/8/layout/orgChart1"/>
    <dgm:cxn modelId="{A7631A3E-4EE8-9E46-B1CB-EE84D51F0685}" type="presParOf" srcId="{2BE338FB-FB74-964E-9778-EF060188E4B2}" destId="{822A0420-8C35-EA42-B496-244890BD83DF}" srcOrd="1" destOrd="0" presId="urn:microsoft.com/office/officeart/2005/8/layout/orgChart1"/>
    <dgm:cxn modelId="{A10615CE-6CF1-134D-81D0-D020DD203BBD}" type="presParOf" srcId="{2BE338FB-FB74-964E-9778-EF060188E4B2}" destId="{DA447D79-7ED9-6F4C-B0A5-A7AD3BA28214}" srcOrd="2" destOrd="0" presId="urn:microsoft.com/office/officeart/2005/8/layout/orgChart1"/>
    <dgm:cxn modelId="{CAAEDD35-474D-554F-9B74-D878449AE850}" type="presParOf" srcId="{A702DB8A-2FC9-A248-AC6D-A49E03CDC7B0}" destId="{146F6647-AC23-3340-868A-1EE38B63F0A1}" srcOrd="2" destOrd="0" presId="urn:microsoft.com/office/officeart/2005/8/layout/orgChart1"/>
    <dgm:cxn modelId="{3718FD76-5D46-FB43-84BF-DF3D8AFF22FC}" type="presParOf" srcId="{A702DB8A-2FC9-A248-AC6D-A49E03CDC7B0}" destId="{3C5195E2-05C6-294D-888E-202C2545CC14}" srcOrd="3" destOrd="0" presId="urn:microsoft.com/office/officeart/2005/8/layout/orgChart1"/>
    <dgm:cxn modelId="{46F733B5-E67F-CA48-845A-7F6646459F8F}" type="presParOf" srcId="{3C5195E2-05C6-294D-888E-202C2545CC14}" destId="{D4B97418-D793-6E4C-9C90-DDB5418862C8}" srcOrd="0" destOrd="0" presId="urn:microsoft.com/office/officeart/2005/8/layout/orgChart1"/>
    <dgm:cxn modelId="{E5697C13-4F14-7842-B297-7A875AA884FF}" type="presParOf" srcId="{D4B97418-D793-6E4C-9C90-DDB5418862C8}" destId="{E8293CE6-4C55-E94B-AD7B-989AAC2B9C9C}" srcOrd="0" destOrd="0" presId="urn:microsoft.com/office/officeart/2005/8/layout/orgChart1"/>
    <dgm:cxn modelId="{4AC6A268-FB66-B043-92B1-EFFD10F38DCD}" type="presParOf" srcId="{D4B97418-D793-6E4C-9C90-DDB5418862C8}" destId="{D8901EF9-DA06-5943-9F05-EECA0CB20269}" srcOrd="1" destOrd="0" presId="urn:microsoft.com/office/officeart/2005/8/layout/orgChart1"/>
    <dgm:cxn modelId="{92F0313F-BF08-EC4A-BB65-AB4711468FA2}" type="presParOf" srcId="{3C5195E2-05C6-294D-888E-202C2545CC14}" destId="{C1B93DF9-B1C4-604A-B1B2-B79036C967DE}" srcOrd="1" destOrd="0" presId="urn:microsoft.com/office/officeart/2005/8/layout/orgChart1"/>
    <dgm:cxn modelId="{37DB11AB-7D0F-AD42-BCA6-A2D70DD4E316}" type="presParOf" srcId="{3C5195E2-05C6-294D-888E-202C2545CC14}" destId="{FE778C5A-81B9-C44A-ACED-33F33BBC4D84}" srcOrd="2" destOrd="0" presId="urn:microsoft.com/office/officeart/2005/8/layout/orgChart1"/>
    <dgm:cxn modelId="{1C5F24D2-DE16-3C48-859A-FDF4C8C7859C}" type="presParOf" srcId="{AFAD3914-9A48-304A-B896-CF674877F9AF}" destId="{87AF3305-B745-7946-BB63-E198DCEDC364}" srcOrd="2" destOrd="0" presId="urn:microsoft.com/office/officeart/2005/8/layout/orgChart1"/>
    <dgm:cxn modelId="{7BA3BFDE-B1AE-EE47-8495-333BB7BD6B89}" type="presParOf" srcId="{AFAD3914-9A48-304A-B896-CF674877F9AF}" destId="{7F23BD79-7C0C-3441-A629-F1943817716A}" srcOrd="3" destOrd="0" presId="urn:microsoft.com/office/officeart/2005/8/layout/orgChart1"/>
    <dgm:cxn modelId="{3E29A53C-422B-2E40-B5CB-1CC4AFA67714}" type="presParOf" srcId="{7F23BD79-7C0C-3441-A629-F1943817716A}" destId="{461AD6BD-35CD-6044-9551-E4118FDCFF16}" srcOrd="0" destOrd="0" presId="urn:microsoft.com/office/officeart/2005/8/layout/orgChart1"/>
    <dgm:cxn modelId="{BA9CF103-4ADB-8D44-A973-59B60A8B966C}" type="presParOf" srcId="{461AD6BD-35CD-6044-9551-E4118FDCFF16}" destId="{C39A7C3C-0313-DE42-A583-75C863F45FFD}" srcOrd="0" destOrd="0" presId="urn:microsoft.com/office/officeart/2005/8/layout/orgChart1"/>
    <dgm:cxn modelId="{601D27AE-7A8B-2648-B30C-BE7BC8C5875A}" type="presParOf" srcId="{461AD6BD-35CD-6044-9551-E4118FDCFF16}" destId="{4566D7E8-9851-C449-8157-B8B1BDF536A0}" srcOrd="1" destOrd="0" presId="urn:microsoft.com/office/officeart/2005/8/layout/orgChart1"/>
    <dgm:cxn modelId="{C00CB22E-64C5-814B-B3CC-96A20C009609}" type="presParOf" srcId="{7F23BD79-7C0C-3441-A629-F1943817716A}" destId="{7D63AA0B-4605-2F41-B179-E5FE790D7FF9}" srcOrd="1" destOrd="0" presId="urn:microsoft.com/office/officeart/2005/8/layout/orgChart1"/>
    <dgm:cxn modelId="{CD5EDFBC-D528-AB44-9EA2-64FEF856022E}" type="presParOf" srcId="{7F23BD79-7C0C-3441-A629-F1943817716A}" destId="{6831AE6C-673C-5543-8EE0-1F85F17AD1F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AF3305-B745-7946-BB63-E198DCEDC364}">
      <dsp:nvSpPr>
        <dsp:cNvPr id="0" name=""/>
        <dsp:cNvSpPr/>
      </dsp:nvSpPr>
      <dsp:spPr>
        <a:xfrm>
          <a:off x="4561042" y="1078326"/>
          <a:ext cx="1071902" cy="835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5014"/>
              </a:lnTo>
              <a:lnTo>
                <a:pt x="1071902" y="83501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F6647-AC23-3340-868A-1EE38B63F0A1}">
      <dsp:nvSpPr>
        <dsp:cNvPr id="0" name=""/>
        <dsp:cNvSpPr/>
      </dsp:nvSpPr>
      <dsp:spPr>
        <a:xfrm>
          <a:off x="2954660" y="2410498"/>
          <a:ext cx="1371266" cy="10712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1299"/>
              </a:lnTo>
              <a:lnTo>
                <a:pt x="1371266" y="107129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3FA9FB-02C5-C84A-919F-AA8E5286CD1B}">
      <dsp:nvSpPr>
        <dsp:cNvPr id="0" name=""/>
        <dsp:cNvSpPr/>
      </dsp:nvSpPr>
      <dsp:spPr>
        <a:xfrm>
          <a:off x="1319284" y="3575955"/>
          <a:ext cx="830757" cy="8555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5585"/>
              </a:lnTo>
              <a:lnTo>
                <a:pt x="830757" y="85558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0BD5E2-BF2B-CB44-B042-E5791F528B40}">
      <dsp:nvSpPr>
        <dsp:cNvPr id="0" name=""/>
        <dsp:cNvSpPr/>
      </dsp:nvSpPr>
      <dsp:spPr>
        <a:xfrm>
          <a:off x="1319284" y="3575955"/>
          <a:ext cx="454096" cy="9696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4096" y="96964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9403A-093C-7F48-A022-B8014496D71C}">
      <dsp:nvSpPr>
        <dsp:cNvPr id="0" name=""/>
        <dsp:cNvSpPr/>
      </dsp:nvSpPr>
      <dsp:spPr>
        <a:xfrm>
          <a:off x="2205974" y="2410498"/>
          <a:ext cx="748685" cy="722111"/>
        </a:xfrm>
        <a:custGeom>
          <a:avLst/>
          <a:gdLst/>
          <a:ahLst/>
          <a:cxnLst/>
          <a:rect l="0" t="0" r="0" b="0"/>
          <a:pathLst>
            <a:path>
              <a:moveTo>
                <a:pt x="748685" y="0"/>
              </a:moveTo>
              <a:lnTo>
                <a:pt x="748685" y="722111"/>
              </a:lnTo>
              <a:lnTo>
                <a:pt x="0" y="722111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C81F0-420C-384C-A080-FBE8096610A7}">
      <dsp:nvSpPr>
        <dsp:cNvPr id="0" name=""/>
        <dsp:cNvSpPr/>
      </dsp:nvSpPr>
      <dsp:spPr>
        <a:xfrm>
          <a:off x="3841350" y="1078326"/>
          <a:ext cx="719691" cy="888827"/>
        </a:xfrm>
        <a:custGeom>
          <a:avLst/>
          <a:gdLst/>
          <a:ahLst/>
          <a:cxnLst/>
          <a:rect l="0" t="0" r="0" b="0"/>
          <a:pathLst>
            <a:path>
              <a:moveTo>
                <a:pt x="719691" y="0"/>
              </a:moveTo>
              <a:lnTo>
                <a:pt x="719691" y="888827"/>
              </a:lnTo>
              <a:lnTo>
                <a:pt x="0" y="88882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BADF6E-B02B-2F44-B31C-96FBC0705310}">
      <dsp:nvSpPr>
        <dsp:cNvPr id="0" name=""/>
        <dsp:cNvSpPr/>
      </dsp:nvSpPr>
      <dsp:spPr>
        <a:xfrm>
          <a:off x="2904704" y="191635"/>
          <a:ext cx="3312675" cy="886690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700" kern="1200" dirty="0"/>
            <a:t>Spor Yaralanmaları </a:t>
          </a:r>
        </a:p>
      </dsp:txBody>
      <dsp:txXfrm>
        <a:off x="2904704" y="191635"/>
        <a:ext cx="3312675" cy="886690"/>
      </dsp:txXfrm>
    </dsp:sp>
    <dsp:sp modelId="{04B7D1B7-E53A-F541-B5BD-79945A69AA72}">
      <dsp:nvSpPr>
        <dsp:cNvPr id="0" name=""/>
        <dsp:cNvSpPr/>
      </dsp:nvSpPr>
      <dsp:spPr>
        <a:xfrm>
          <a:off x="2067970" y="1523808"/>
          <a:ext cx="1773380" cy="886690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700" kern="1200" dirty="0" err="1"/>
            <a:t>Travmatik</a:t>
          </a:r>
          <a:endParaRPr lang="tr-TR" sz="3700" kern="1200" dirty="0"/>
        </a:p>
      </dsp:txBody>
      <dsp:txXfrm>
        <a:off x="2067970" y="1523808"/>
        <a:ext cx="1773380" cy="886690"/>
      </dsp:txXfrm>
    </dsp:sp>
    <dsp:sp modelId="{99D2DE09-26B3-0043-8594-B57A0C3ACF28}">
      <dsp:nvSpPr>
        <dsp:cNvPr id="0" name=""/>
        <dsp:cNvSpPr/>
      </dsp:nvSpPr>
      <dsp:spPr>
        <a:xfrm>
          <a:off x="432593" y="2689265"/>
          <a:ext cx="1773380" cy="886690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700" kern="1200" dirty="0" err="1"/>
            <a:t>Ekstrinsik</a:t>
          </a:r>
          <a:endParaRPr lang="tr-TR" sz="3700" kern="1200" dirty="0"/>
        </a:p>
      </dsp:txBody>
      <dsp:txXfrm>
        <a:off x="432593" y="2689265"/>
        <a:ext cx="1773380" cy="886690"/>
      </dsp:txXfrm>
    </dsp:sp>
    <dsp:sp modelId="{63F7EF72-398B-2E4A-8C46-00CFAF262FC2}">
      <dsp:nvSpPr>
        <dsp:cNvPr id="0" name=""/>
        <dsp:cNvSpPr/>
      </dsp:nvSpPr>
      <dsp:spPr>
        <a:xfrm>
          <a:off x="0" y="4102259"/>
          <a:ext cx="1773380" cy="886690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700" kern="1200" dirty="0"/>
            <a:t>Akut</a:t>
          </a:r>
        </a:p>
      </dsp:txBody>
      <dsp:txXfrm>
        <a:off x="0" y="4102259"/>
        <a:ext cx="1773380" cy="886690"/>
      </dsp:txXfrm>
    </dsp:sp>
    <dsp:sp modelId="{0FA1BC41-108B-594D-9E6A-969779B0F8DD}">
      <dsp:nvSpPr>
        <dsp:cNvPr id="0" name=""/>
        <dsp:cNvSpPr/>
      </dsp:nvSpPr>
      <dsp:spPr>
        <a:xfrm>
          <a:off x="2150042" y="3988195"/>
          <a:ext cx="1773380" cy="886690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700" kern="1200" dirty="0"/>
            <a:t>Kronik</a:t>
          </a:r>
        </a:p>
      </dsp:txBody>
      <dsp:txXfrm>
        <a:off x="2150042" y="3988195"/>
        <a:ext cx="1773380" cy="886690"/>
      </dsp:txXfrm>
    </dsp:sp>
    <dsp:sp modelId="{E8293CE6-4C55-E94B-AD7B-989AAC2B9C9C}">
      <dsp:nvSpPr>
        <dsp:cNvPr id="0" name=""/>
        <dsp:cNvSpPr/>
      </dsp:nvSpPr>
      <dsp:spPr>
        <a:xfrm>
          <a:off x="4325927" y="3038452"/>
          <a:ext cx="1773380" cy="886690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700" kern="1200" dirty="0" err="1"/>
            <a:t>İntrinsik</a:t>
          </a:r>
          <a:endParaRPr lang="tr-TR" sz="3700" kern="1200" dirty="0"/>
        </a:p>
      </dsp:txBody>
      <dsp:txXfrm>
        <a:off x="4325927" y="3038452"/>
        <a:ext cx="1773380" cy="886690"/>
      </dsp:txXfrm>
    </dsp:sp>
    <dsp:sp modelId="{C39A7C3C-0313-DE42-A583-75C863F45FFD}">
      <dsp:nvSpPr>
        <dsp:cNvPr id="0" name=""/>
        <dsp:cNvSpPr/>
      </dsp:nvSpPr>
      <dsp:spPr>
        <a:xfrm>
          <a:off x="5632944" y="1469995"/>
          <a:ext cx="1773380" cy="886690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700" kern="1200" dirty="0" err="1"/>
            <a:t>Overuse</a:t>
          </a:r>
          <a:endParaRPr lang="tr-TR" sz="3700" kern="1200" dirty="0"/>
        </a:p>
      </dsp:txBody>
      <dsp:txXfrm>
        <a:off x="5632944" y="1469995"/>
        <a:ext cx="1773380" cy="8866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846969A-E65C-4FF4-81FD-7BCB175AFB19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/>
              <a:t>Asıl metin stillerini düzenlemek için tıklatın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  <a:endParaRPr lang="en-US" noProof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B537484-62E9-4C7C-98EF-DD54303B78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8AB96B-3549-21B3-BB02-54387FB86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ayt Görüntüsü Yer Tutucusu 1">
            <a:extLst>
              <a:ext uri="{FF2B5EF4-FFF2-40B4-BE49-F238E27FC236}">
                <a16:creationId xmlns:a16="http://schemas.microsoft.com/office/drawing/2014/main" id="{169F69AD-F8D0-7327-5CD3-693097660E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 Yer Tutucusu 2">
            <a:extLst>
              <a:ext uri="{FF2B5EF4-FFF2-40B4-BE49-F238E27FC236}">
                <a16:creationId xmlns:a16="http://schemas.microsoft.com/office/drawing/2014/main" id="{6E71B9DB-5C6C-038B-5E22-C56C6C0652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en-US"/>
          </a:p>
        </p:txBody>
      </p:sp>
      <p:sp>
        <p:nvSpPr>
          <p:cNvPr id="86020" name="Slayt Numarası Yer Tutucusu 3">
            <a:extLst>
              <a:ext uri="{FF2B5EF4-FFF2-40B4-BE49-F238E27FC236}">
                <a16:creationId xmlns:a16="http://schemas.microsoft.com/office/drawing/2014/main" id="{C026CB96-D314-45B2-D5AB-1F8A888260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4FC438-9137-4F7B-BF9A-137FB4FB138B}" type="slidenum">
              <a:rPr lang="en-US" altLang="en-US" smtClean="0"/>
              <a:pPr/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7927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en-US"/>
          </a:p>
        </p:txBody>
      </p:sp>
      <p:sp>
        <p:nvSpPr>
          <p:cNvPr id="86020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4FC438-9137-4F7B-BF9A-137FB4FB138B}" type="slidenum">
              <a:rPr lang="en-US" altLang="en-US" smtClean="0"/>
              <a:pPr/>
              <a:t>48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C775CE-C75C-56A4-0732-1B15B1B79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ayt Görüntüsü Yer Tutucusu 1">
            <a:extLst>
              <a:ext uri="{FF2B5EF4-FFF2-40B4-BE49-F238E27FC236}">
                <a16:creationId xmlns:a16="http://schemas.microsoft.com/office/drawing/2014/main" id="{FCAC22BF-984E-43AB-1310-DCF0269DCB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 Yer Tutucusu 2">
            <a:extLst>
              <a:ext uri="{FF2B5EF4-FFF2-40B4-BE49-F238E27FC236}">
                <a16:creationId xmlns:a16="http://schemas.microsoft.com/office/drawing/2014/main" id="{3D36AD10-2F7F-AB2C-B577-C31E22D5D1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en-US"/>
          </a:p>
        </p:txBody>
      </p:sp>
      <p:sp>
        <p:nvSpPr>
          <p:cNvPr id="86020" name="Slayt Numarası Yer Tutucusu 3">
            <a:extLst>
              <a:ext uri="{FF2B5EF4-FFF2-40B4-BE49-F238E27FC236}">
                <a16:creationId xmlns:a16="http://schemas.microsoft.com/office/drawing/2014/main" id="{D3038DE9-CFB2-5FFD-01DF-0717CD0022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4FC438-9137-4F7B-BF9A-137FB4FB138B}" type="slidenum">
              <a:rPr lang="en-US" altLang="en-US" smtClean="0"/>
              <a:pPr/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6470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Yuvarlatılmış Dikdörtgen 10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Dikdörtgen 11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Dikdörtgen 14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Dikdörtgen 15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/>
              <a:t>Asıl alt başlık stilini düzenlemek için tıklatın</a:t>
            </a:r>
            <a:endParaRPr lang="en-US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11" name="Veri Yer Tutucusu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12" name="Altbilgi Yer Tutucusu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13" name="Slayt Numarası Yer Tutucus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465EC-3E8E-4C97-8D42-BB2B4C31286A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5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6" name="Slayt Numarası Yer Tutucus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467A5-5B22-4DF5-BE40-1E9D1665688D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5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6" name="Slayt Numarası Yer Tutucus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8F56D-329A-4ED5-B751-AF0D47BE459D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4AAFF9D-E83E-C548-94BC-7D26DDCAD33A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3089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Asıl alt başlık stilini düzenlemek için tıklatın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en-US"/>
              <a:t>30.Haziran.2015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F403-4DC9-48F4-ACA9-D26C56C3AD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en-US"/>
              <a:t>30.Haziran.2015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CA6ED-5FBD-49B3-8581-5B113EF0BE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en-US"/>
              <a:t>30.Haziran.2015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DC050-E27A-4F52-8764-DF75DD3143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en-US"/>
              <a:t>30.Haziran.2015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61C38-E6B9-428C-89B5-4E5A975A75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en-US"/>
              <a:t>30.Haziran.2015</a:t>
            </a: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1B510-AD04-46B6-9729-E51420DB5E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en-US"/>
              <a:t>30.Haziran.2015</a:t>
            </a: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96316-47C4-4A89-A18D-D15BACDB14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en-US"/>
              <a:t>30.Haziran.2015</a:t>
            </a: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38914-3EAF-4846-B16E-BEDDE9DEA0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5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6" name="Slayt Numarası Yer Tutucus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5A81F-03FE-410E-94C1-12BF42B254D9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en-US"/>
              <a:t>30.Haziran.2015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AEE15-B276-40DC-81FD-FBB09E3591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/>
              <a:t>Resim eklemek için simgeyi tıklatın</a:t>
            </a:r>
            <a:endParaRPr lang="en-US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en-US"/>
              <a:t>30.Haziran.2015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39E90-4C92-4876-BBB1-6DF0F09858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en-US"/>
              <a:t>30.Haziran.2015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576A9-425B-4CA2-BBB3-D6825CBB99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en-US"/>
              <a:t>30.Haziran.2015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EC929-4ECE-4123-8FF6-424C015907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Yuvarlatılmış Dikdörtgen 10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Dikdörtgen 11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Dikdörtgen 14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Dikdörtgen 15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9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10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11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F4FC9-6206-43B5-8302-DDCB70A73906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Veri Yer Tutucus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6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7" name="Slayt Numarası Yer Tutucus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173E4-9DBC-4F40-84D4-D8814BD0D75F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1" name="İçerik Yer Tutucus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Veri Yer Tutucus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8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9" name="Slayt Numarası Yer Tutucus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16968-C042-4212-8801-FADB7A96DA69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i Yer Tutucus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4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5" name="Slayt Numarası Yer Tutucus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7BE44-F3FB-4367-9EE7-9B7001835513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4" name="Slayt Numarası Yer Tutucus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4CAC9-0376-4BAE-AF67-BD45E870CE73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6" name="Yuvarlatılmış Dikdörtgen 10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8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9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D4F36-35E8-4FAE-81FD-BBFE32CA0398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9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Dikdörtgen 10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Dikdörtgen 11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/>
              <a:t>Resim eklemek için simgeyi tıklatın</a:t>
            </a:r>
            <a:endParaRPr lang="en-US" noProof="0" dirty="0"/>
          </a:p>
        </p:txBody>
      </p:sp>
      <p:sp>
        <p:nvSpPr>
          <p:cNvPr id="8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9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10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468CB-61DA-4B73-B9D7-47234DB05949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8" name="Yuvarlatılmış Dikdörtgen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28" name="Başlık Yer Tutucusu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/>
              <a:t>Asıl başlık stili için tıklatın</a:t>
            </a:r>
            <a:endParaRPr lang="en-US" altLang="en-US"/>
          </a:p>
        </p:txBody>
      </p:sp>
      <p:sp>
        <p:nvSpPr>
          <p:cNvPr id="1029" name="Metin Yer Tutucusu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/>
              <a:t>Asıl metin stillerini düzenlemek için tıklatın</a:t>
            </a:r>
          </a:p>
          <a:p>
            <a:pPr lvl="1"/>
            <a:r>
              <a:rPr lang="tr-TR" altLang="en-US"/>
              <a:t>İkinci düzey</a:t>
            </a:r>
          </a:p>
          <a:p>
            <a:pPr lvl="2"/>
            <a:r>
              <a:rPr lang="tr-TR" altLang="en-US"/>
              <a:t>Üçüncü düzey</a:t>
            </a:r>
          </a:p>
          <a:p>
            <a:pPr lvl="3"/>
            <a:r>
              <a:rPr lang="tr-TR" altLang="en-US"/>
              <a:t>Dördüncü düzey</a:t>
            </a:r>
          </a:p>
          <a:p>
            <a:pPr lvl="4"/>
            <a:r>
              <a:rPr lang="tr-TR" altLang="en-US"/>
              <a:t>Beşinci düzey</a:t>
            </a:r>
            <a:endParaRPr lang="en-US" alt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FA522862-7600-4401-BD65-83334E710F62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9" r:id="rId1"/>
    <p:sldLayoutId id="2147484391" r:id="rId2"/>
    <p:sldLayoutId id="2147484410" r:id="rId3"/>
    <p:sldLayoutId id="2147484392" r:id="rId4"/>
    <p:sldLayoutId id="2147484393" r:id="rId5"/>
    <p:sldLayoutId id="2147484394" r:id="rId6"/>
    <p:sldLayoutId id="2147484395" r:id="rId7"/>
    <p:sldLayoutId id="2147484411" r:id="rId8"/>
    <p:sldLayoutId id="2147484412" r:id="rId9"/>
    <p:sldLayoutId id="2147484396" r:id="rId10"/>
    <p:sldLayoutId id="2147484397" r:id="rId11"/>
    <p:sldLayoutId id="214748441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FFAAAA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FF0000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FF0000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/>
              <a:t>Asıl başlık stili için tıklatın</a:t>
            </a:r>
            <a:endParaRPr lang="en-US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/>
              <a:t>Asıl metin stillerini düzenlemek için tıklatın</a:t>
            </a:r>
          </a:p>
          <a:p>
            <a:pPr lvl="1"/>
            <a:r>
              <a:rPr lang="tr-TR" altLang="en-US"/>
              <a:t>İkinci düzey</a:t>
            </a:r>
          </a:p>
          <a:p>
            <a:pPr lvl="2"/>
            <a:r>
              <a:rPr lang="tr-TR" altLang="en-US"/>
              <a:t>Üçüncü düzey</a:t>
            </a:r>
          </a:p>
          <a:p>
            <a:pPr lvl="3"/>
            <a:r>
              <a:rPr lang="tr-TR" altLang="en-US"/>
              <a:t>Dördüncü düzey</a:t>
            </a:r>
          </a:p>
          <a:p>
            <a:pPr lvl="4"/>
            <a:r>
              <a:rPr lang="tr-TR" altLang="en-US"/>
              <a:t>Beşinci düzey</a:t>
            </a:r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tr-TR" altLang="en-US"/>
              <a:t>30.Haziran.2015</a:t>
            </a: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8E7F399-7B9B-417C-96CC-58C1514767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8" r:id="rId1"/>
    <p:sldLayoutId id="2147484399" r:id="rId2"/>
    <p:sldLayoutId id="2147484400" r:id="rId3"/>
    <p:sldLayoutId id="2147484401" r:id="rId4"/>
    <p:sldLayoutId id="2147484402" r:id="rId5"/>
    <p:sldLayoutId id="2147484403" r:id="rId6"/>
    <p:sldLayoutId id="2147484404" r:id="rId7"/>
    <p:sldLayoutId id="2147484405" r:id="rId8"/>
    <p:sldLayoutId id="2147484406" r:id="rId9"/>
    <p:sldLayoutId id="2147484407" r:id="rId10"/>
    <p:sldLayoutId id="214748440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tr-TR" altLang="en-US" sz="1800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tr-TR" altLang="en-US" sz="1800" dirty="0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tr-TR" b="1" dirty="0">
                <a:solidFill>
                  <a:schemeClr val="bg1"/>
                </a:solidFill>
              </a:rPr>
            </a:br>
            <a:r>
              <a:rPr dirty="0"/>
              <a:t> </a:t>
            </a:r>
            <a:endParaRPr lang="tr-TR" altLang="en-US" b="1" dirty="0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01E9ACEF-C7AE-BCBD-D195-D399AE1B4A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300038"/>
            <a:ext cx="2000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0722F636-510D-C00D-D021-1159472CF095}"/>
              </a:ext>
            </a:extLst>
          </p:cNvPr>
          <p:cNvSpPr txBox="1"/>
          <p:nvPr/>
        </p:nvSpPr>
        <p:spPr>
          <a:xfrm>
            <a:off x="157510" y="1730107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Oturarak Voleybolda Yaralanmalar ve Risk Faktörleri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65BEC3-2B30-2C46-9BA7-5DAA76A912E0}"/>
              </a:ext>
            </a:extLst>
          </p:cNvPr>
          <p:cNvSpPr txBox="1"/>
          <p:nvPr/>
        </p:nvSpPr>
        <p:spPr>
          <a:xfrm>
            <a:off x="2037871" y="4124325"/>
            <a:ext cx="53270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Uzm.Fzt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Gökçe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Kurt</a:t>
            </a:r>
          </a:p>
          <a:p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Dr.Öğr.Üyesi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. Seda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Uluşahin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20061-6B00-61D1-0467-54669292A27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Ekstrinsik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Faktörler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çevreden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kaynaklı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Zemin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özellikleri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sert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kaygan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vb.)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Ekipman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oturma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minderi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ayakkabı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bandajlar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Antrenman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yüklenmesi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yoğunluğu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Yorgunluk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uyku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beslenme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yetersizlikleri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Yanlış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teknik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yetersiz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ısınma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1978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3C7AC-3DA1-E503-DF54-A9E4EA9E3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txBody>
          <a:bodyPr/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Faktörlerini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Minimalize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Etmek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İçin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nelere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dikkat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edilmelidir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?</a:t>
            </a:r>
            <a:endParaRPr lang="en-GB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DB118-B538-DBB5-9546-E472DF410A8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95536" y="274638"/>
            <a:ext cx="8291264" cy="1944216"/>
          </a:xfrm>
        </p:spPr>
        <p:txBody>
          <a:bodyPr/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Isınma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Soğuma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Yaralanma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riskini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azaltır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kasları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eklemleri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hazırlar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0596258-314C-1093-525A-FEFF42347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169" y="3027326"/>
            <a:ext cx="6003661" cy="322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274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0206B-B2D2-DCF4-D270-B73E6AFFF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ISINMA (Warm-up)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EDA53-B116-B568-B75D-B980A38C831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Kas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ağ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okularının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lastikiyeti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rtar</a:t>
            </a:r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Vücut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ısısı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yükseldikçe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kasların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viskoelastik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özellikleri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artar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Kas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lifleri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daha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kolay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uzar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yırtık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zorlanma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riski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azalır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Tendon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bağ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dokularında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esneklik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artar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burkulma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kopma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riski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azalır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456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F31AC-614A-76E8-73FA-47080768A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ISINMA (Warm-up)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E1911-BB84-D640-8875-EF87D34FAFD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Kas </a:t>
            </a:r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çindeki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etabolik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eaksiyonlar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ızlanır</a:t>
            </a:r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Isınma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kaslara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giden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akımı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artar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Daha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fazla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oksijen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besin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maddesi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ulaşır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ATP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üretimi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hızlanır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kaslar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daha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verimli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kasılır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gevşer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8128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2462EEE-2CE2-E80C-2579-31E31259E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692696"/>
            <a:ext cx="6120680" cy="2391109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79D1457B-8244-8AE7-6276-41061F073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012" y="3212976"/>
            <a:ext cx="6116315" cy="322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803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65372-D112-C161-559F-33FBDED4E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ISINMA (Warm-up)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AB10D-C68A-E97D-5870-DB8FC969BE2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Sinir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as </a:t>
            </a:r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letimi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oordinasyon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yileşir</a:t>
            </a:r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Isınma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sırasında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sinir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iletim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hızı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artar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Kas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lifleri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daha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hızlı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cevap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verir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refleksler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keskinleşir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Hareket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koordinasyonu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gelişir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teknik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hatalara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bağlı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yaralanma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riski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azalır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1735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F976F-42AB-C62C-82B1-A5E9F2875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ISINMA</a:t>
            </a:r>
            <a:r>
              <a:rPr lang="en-GB" b="1" dirty="0">
                <a:solidFill>
                  <a:srgbClr val="FF0000"/>
                </a:solidFill>
              </a:rPr>
              <a:t> (Warm-up)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18F1F-0286-F52F-23D3-FA02A4B827A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Eklem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Sinovyal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Sıvı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Hazırlığı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Eklem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içindeki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sinovyal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sıvı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dolaşımı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artar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sıvı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daha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akışkan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hale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gelir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Eklem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yüzeyleri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daha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iyi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yağlanır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sürtünme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aşınma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azalır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514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DEB6C-9994-B719-2BFE-1FCA73F3B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ISINMA (Warm-up)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73E0D-D279-0EAD-30E7-1BEEB523414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Kalp-</a:t>
            </a:r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amar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olunum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isteminin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azırlığı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Kalp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atım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sayısı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solunum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kademeli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artar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Kaslara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akımı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dengeli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şekilde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yükselir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Bu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sayede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spora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aniden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yüklenme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ortaya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çıkan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aritmi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nefes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darlığı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gibi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riskler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azalır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7933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6E180-1AC2-9C50-F12D-415A34D96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Soğuma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(Cool-down)</a:t>
            </a:r>
            <a:endParaRPr lang="en-GB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522D9-3135-0828-FC17-1530EE642F4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Laktik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sit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etabolitlerin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tılması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Egzersiz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sonrası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kaslarda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biriken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laktik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asit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metabolik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artıkların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dolaşıma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taşınıp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atılması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hızlanır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Kas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ağrısı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yorgunluk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azalır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697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CB034-AE5D-329D-F51E-01E3A8A09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Soğuma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(Cool-down)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E4400-02DE-75C9-4034-3885222F79C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Dolaşımın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üzenlenmesi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Egzersiz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sırasında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kaslarda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yoğunlaşır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Ani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duruşta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bacaklarda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göllenebilir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baş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dönmesi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bayılma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olabilir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Soğuma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dolaşım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yavaş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yavaş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normale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döner.</a:t>
            </a:r>
          </a:p>
          <a:p>
            <a:pPr algn="just">
              <a:lnSpc>
                <a:spcPct val="15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2958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3F23B-2351-DD49-7E0F-536CEEF8321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95536" y="1447800"/>
            <a:ext cx="8291264" cy="493352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Oturarak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voleybol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Paralimpik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Oyunlarda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yer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alan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önemli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takım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sporlarından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biridir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Sakatlıklar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sporcunun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performansını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düşürmekle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kalmaz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aynı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zamanda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sporu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bırakmasına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veya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uzun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süreli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tedavilere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neden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olabilir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Bu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nedenle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yaralanma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çeşitlerini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risk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faktörlerini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önleme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stratejilerini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bilmek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sporcu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sağlığı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açısından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kritik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önemdedir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9256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224A2-6C38-35C6-1423-0C94A490B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Soğuma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(Cool-down)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1B77B-E2C9-6675-2A3F-640A3CB33FF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Kasların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umuşak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eçişle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inlenmesi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Kaslar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ani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şekilde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gevşetilmez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aşamalı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geçiş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olur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Bu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sayede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kas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spazmı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kramplar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azalır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Parasempatik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istemin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ktifleştirilmesi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Soğuma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kalp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atım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sayısı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solunum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normale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döner.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Otonom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sinir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sistemi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dengeye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gelir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sporcu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daha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hızlı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toparlanır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4153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BFCC6-F8D4-78BC-5E9B-F801B99C6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</p:spPr>
        <p:txBody>
          <a:bodyPr/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Faktörlerini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Minimalize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Etmek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İçin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nelere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dikkat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edilmelidir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?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090EA-3CE1-A49E-95CA-BB2074350CF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1560" y="1447800"/>
            <a:ext cx="8075240" cy="457200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Doğru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Teknik: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Servis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smaç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blok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hareketlerinde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uygun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form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kullanmak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önemlidir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857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3C76B-0BBB-9A9E-ED45-E06E01DE59A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25760" y="404664"/>
            <a:ext cx="8892480" cy="45720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Biyomekanik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Yük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Dağılımı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Oturarak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voleybolda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bacaklardan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destek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alınamadığı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için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yüklenme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üst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ekstremite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omuz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dirsek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el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bileği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gövdeye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kayar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Yanlış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teknik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ör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smacı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omuzu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aşırı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yukarı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kaldırarak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yapmak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→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omuz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eklemine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anormal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yük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binmesi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rotator cuff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sıkışması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tendinit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riski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Doğru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teknik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gövde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rotasyonu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hareketi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birlikte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kullanılır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yük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omuz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gövde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kollar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arasında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dengeli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dağılır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52339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789DB-94A6-610C-778C-26A50DEB217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81236" y="692696"/>
            <a:ext cx="8147248" cy="45720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. Kas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Aktivasyon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Dengesi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Oturarak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pozisyonda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dengeyi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sağlamak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için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core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kasları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karın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sırt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bel)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aktif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çalışır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Yanlış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teknik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sadece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kuvvetine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yüklenmek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→ core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kaslarının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devre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dışı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kalması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bel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omuz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aşırı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zorlanması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Doğru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teknik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→ core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kasları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omuz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çevresi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kasları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birlikte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çalışır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daha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güçlü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güvenli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hareket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882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137D2-A2B9-5F0C-B5C0-B3C33D88C0B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7772400" cy="45720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Sinir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–Kas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Koordinasyonu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Motor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Öğrenme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Oturarak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voleybolda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özellikle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hızlı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eller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gövde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hareketleri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önemlidir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Yanlış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teknik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sürekli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tekrarlandığında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yanlış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motor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hafıza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gelişir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hatalı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hareket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kalıcı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hale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gelir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kronik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omuz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bel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sorunları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Doğru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teknik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doğru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motor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öğrenme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daha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hızlı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refleks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daha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az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yaralanma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9568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063F5-EA5F-0994-95E6-8C254D9C5A9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60140" y="810533"/>
            <a:ext cx="8291264" cy="45720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Yaralanma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Türleri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ile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İlişkisi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Oturarak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Voleybol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Özelinde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Servis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Yanlış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omuz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pozisyonu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omuz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sıkışması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sendromu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Smaç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Gövdeyi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yanlış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yönde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döndürmek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→ bel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kalça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zorlanmaları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Blok: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Eller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öne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yanlış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pozisyonda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uzatıldığında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parmak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çıkıkları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bilek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burkulmaları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Savunma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(dive /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kayma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Yanlış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yerden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destek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almak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bileği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dirsek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travmaları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cilt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sürtünmeleri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1135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F15C4-3A0A-AE4F-C428-18F2B00F4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143000"/>
          </a:xfrm>
        </p:spPr>
        <p:txBody>
          <a:bodyPr/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Faktörlerini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Minimalize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Etmek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İçin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nelere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dikkat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edilmelidir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?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D3D2E-91CD-47C7-459C-28640586DD3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9552" y="1447800"/>
            <a:ext cx="8147248" cy="457200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Antrenman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Planlaması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Yüklenme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dinlenme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dengesi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gözetilmeli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09920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34666-F8B8-39DC-5C02-5EEC35423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Acute: Chronic Workload Ratio (ACWR)</a:t>
            </a:r>
            <a:endParaRPr lang="en-GB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58B52-CC7F-9A81-C791-0FA1B2FF4AD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Akut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yüklenme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(acute workload):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Son 1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hafta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içindeki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antrenman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yükü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Kronik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yüklenme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(chronic workload):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Son 4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haftanın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ortalama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yükü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ACWR: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Akut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yük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Kronik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yük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oranı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sporcunun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mevcut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yüklenmeye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hazır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olup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olmadığını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gösterir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6399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25E38-F731-4579-E44A-4518E207E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/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Acute: Chronic Workload Ratio (ACWR)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4B047-1F58-A3D3-6E11-1E6B1E2FD30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Örnek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Bir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sporcu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hafta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toplam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1000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birim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antrenman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yaptı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Önceki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haftanın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ortalaması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800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birim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ACWR = 1000 / 800 =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1.25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1929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hart of different colored squares&#10;&#10;Description automatically generated">
            <a:extLst>
              <a:ext uri="{FF2B5EF4-FFF2-40B4-BE49-F238E27FC236}">
                <a16:creationId xmlns:a16="http://schemas.microsoft.com/office/drawing/2014/main" id="{F4A446C1-8402-7B8E-CCFC-7D35F516B818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52" y="1417638"/>
            <a:ext cx="8791850" cy="4459634"/>
          </a:xfrm>
        </p:spPr>
      </p:pic>
    </p:spTree>
    <p:extLst>
      <p:ext uri="{BB962C8B-B14F-4D97-AF65-F5344CB8AC3E}">
        <p14:creationId xmlns:p14="http://schemas.microsoft.com/office/powerpoint/2010/main" val="509994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Spor yaralanmaları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682752" cy="4953000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150000"/>
              </a:lnSpc>
              <a:spcBef>
                <a:spcPct val="0"/>
              </a:spcBef>
              <a:buFont typeface="Wingdings" charset="0"/>
              <a:buAutoNum type="arabicPeriod"/>
            </a:pP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Akut Spor yaralanmaları</a:t>
            </a:r>
          </a:p>
          <a:p>
            <a:pPr marL="609600" indent="-609600" eaLnBrk="1" hangingPunct="1">
              <a:lnSpc>
                <a:spcPct val="150000"/>
              </a:lnSpc>
              <a:spcBef>
                <a:spcPct val="0"/>
              </a:spcBef>
              <a:buFont typeface="Wingdings" charset="0"/>
              <a:buAutoNum type="arabicPeriod"/>
            </a:pP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Kronik Spor yaralanmaları</a:t>
            </a:r>
          </a:p>
          <a:p>
            <a:pPr marL="609600" indent="-609600" eaLnBrk="1" hangingPunct="1">
              <a:lnSpc>
                <a:spcPct val="150000"/>
              </a:lnSpc>
              <a:spcBef>
                <a:spcPct val="0"/>
              </a:spcBef>
              <a:buFont typeface="Wingdings" charset="0"/>
              <a:buAutoNum type="arabicPeriod"/>
            </a:pP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Aşırı kullanım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(Overuse)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yaralanmalar</a:t>
            </a:r>
            <a:r>
              <a:rPr lang="en-US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ı</a:t>
            </a:r>
            <a:endParaRPr lang="tr-TR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BB5A02D-912E-B5A7-A889-54A40FA50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2028187"/>
            <a:ext cx="5194960" cy="420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6018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017B0-0022-15FF-189B-B1EAD7E81EB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Örnek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Bir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hafta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içinde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ani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şekilde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smaç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servis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sayısı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artırılırsa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akut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yük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yükselir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omuz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yaralanmaları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(rotator cuff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tendinopati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impingement)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riski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artar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Eğer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artış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yavaş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yavaş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yapılırsa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kronik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yük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uyum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sağlar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yaralanma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riski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azalır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9242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6AAA7-6F49-6226-594F-05FC7544A75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Antrenman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yükü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adım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adım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artırılmalı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ör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haftalık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%10’dan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fazla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artış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olmamalı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ACWR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düzenli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takip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edilirse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sporcuların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hangi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dönemde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riskte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olduğu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önceden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görülebilir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9462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0CF9E-B6A4-D9CD-0D86-71E5FFE0E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Antrenman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yükünü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basitçe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hesaplama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00261-F76F-5E24-948D-DFC57B85411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23528" y="1447800"/>
            <a:ext cx="8363272" cy="4572000"/>
          </a:xfrm>
        </p:spPr>
        <p:txBody>
          <a:bodyPr/>
          <a:lstStyle/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Algılanan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Yorgunluk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(RPE – Rating of Perceived Exertion):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Sporcu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antrenman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bittikten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yaklaşık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30 dk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sonra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0–10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ölçeğinde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antrenmanın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ne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kadar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zor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geçtiğini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söyler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914400" lvl="2" indent="0">
              <a:lnSpc>
                <a:spcPct val="150000"/>
              </a:lnSpc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0 =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hiç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zor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değil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2" indent="0">
              <a:lnSpc>
                <a:spcPct val="150000"/>
              </a:lnSpc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10 =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maksimum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efor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Antrenman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Süresi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dakika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gün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yapılan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antrenmanın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toplam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süresi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ör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60 dk).</a:t>
            </a:r>
          </a:p>
          <a:p>
            <a:pPr>
              <a:lnSpc>
                <a:spcPct val="150000"/>
              </a:lnSpc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0074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A1C8A-34AC-2339-14E6-838BEB49F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9F41E-6DEA-B158-184D-FA937BF92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Antrenman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yükünü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basitçe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hesaplama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0B365-E171-2268-4460-022F95B2D16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23528" y="1447800"/>
            <a:ext cx="8640960" cy="5135562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Formül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AntrenmanYükü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RPE×Süre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(dk)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Antrenman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Yükü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= RPE \times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Süre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(dk)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AntrenmanYükü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RPE×Süre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(dk) </a:t>
            </a:r>
          </a:p>
          <a:p>
            <a:pPr marL="0" indent="0">
              <a:lnSpc>
                <a:spcPct val="150000"/>
              </a:lnSpc>
              <a:buNone/>
            </a:pPr>
            <a:endParaRPr lang="en-T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T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Örnek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Sporcu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antrenman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sonunda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RPE = 6 (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orta-zor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bildirdi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Antrenman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süresi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= 90 dk.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Yük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= 6 × 90 = 540 AU (Arbitrary Units)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3990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1FC7B-499E-F4D5-176D-508D7D7A7CF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200000"/>
              </a:lnSpc>
            </a:pPr>
            <a:r>
              <a:rPr lang="en-US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ACWR 0.8–1.3 </a:t>
            </a:r>
            <a:r>
              <a:rPr lang="en-US" b="1" dirty="0" err="1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güvenli</a:t>
            </a:r>
            <a:r>
              <a:rPr lang="en-US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&gt;1.5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riskli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Ani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yük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artışı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yaralanma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riski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Kademeli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artış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yeterli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dinlenme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lang="en-US" b="1" dirty="0" err="1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performans</a:t>
            </a:r>
            <a:r>
              <a:rPr lang="en-US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artışı</a:t>
            </a:r>
            <a:r>
              <a:rPr lang="en-US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sakatlık</a:t>
            </a:r>
            <a:r>
              <a:rPr lang="en-US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önleme</a:t>
            </a:r>
            <a:r>
              <a:rPr lang="en-US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200000"/>
              </a:lnSpc>
            </a:pP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4062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81DE3-6D72-E10B-2A96-8B072F4D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/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Faktörlerini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Minimalize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Etmek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İçin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nelere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dikkat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edilmelidir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?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8B9BD-BA43-6E1A-83A8-6120A3240ED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23528" y="1447800"/>
            <a:ext cx="8363272" cy="45720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Kuvvet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Esneklik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Çalışmaları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Özellikle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omuz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core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kaslarının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dengeli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gelişmesi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gerekir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0066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C46E0-1BA0-EE10-8DC3-3D755D7DD22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23528" y="1447800"/>
            <a:ext cx="8363272" cy="4572000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Omuz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kasları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Tekrarlayan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smaç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servis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hareketleri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omuzda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yüksek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yüklenmeye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neden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olur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Dengeli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kuvvet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(agonist–antagonist):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Rotator cuff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kaslarının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güçlenmesi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eklem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stabilitesi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artar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impingement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tendinopati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riski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azalır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Esneklik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Göğüs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omuz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ön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kaslarının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esnemesi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omuz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hareket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açıklığı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korunur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8810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D48D6A45-9A67-FBEC-B673-8326E116E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41010"/>
            <a:ext cx="3198278" cy="2736304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F7EA8415-55FE-2896-FA28-869712C3F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429000"/>
            <a:ext cx="3198278" cy="2833836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C3F88220-6F0F-30FD-1EBC-E77A4DB95B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928" y="441010"/>
            <a:ext cx="2181529" cy="2762636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FADDDF74-43AD-09A9-B55A-651296845B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3928" y="3359810"/>
            <a:ext cx="2181529" cy="2972215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5A6E56BD-99E6-68A7-6E11-7CB50D8B58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3435" y="1691206"/>
            <a:ext cx="2689045" cy="297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9143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Resim 14">
            <a:extLst>
              <a:ext uri="{FF2B5EF4-FFF2-40B4-BE49-F238E27FC236}">
                <a16:creationId xmlns:a16="http://schemas.microsoft.com/office/drawing/2014/main" id="{D4AF6230-FC79-CB37-FF42-F7C065CE4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24744"/>
            <a:ext cx="8100392" cy="389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3310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DD2265ED-2EFE-FF3F-28E7-91A735CE8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4005064"/>
            <a:ext cx="3442639" cy="2286722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CDE99BC3-5955-2B01-2762-C33565305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60648"/>
            <a:ext cx="7259063" cy="333421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AB6CE060-2052-E198-743D-A2339B8055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4214" y="4005065"/>
            <a:ext cx="3296032" cy="228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501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90583" y="-50084"/>
            <a:ext cx="8229600" cy="1139825"/>
          </a:xfrm>
        </p:spPr>
        <p:txBody>
          <a:bodyPr/>
          <a:lstStyle/>
          <a:p>
            <a:pPr eaLnBrk="1" hangingPunct="1"/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Akut spor yaralanmaları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0583" y="1027748"/>
            <a:ext cx="3970784" cy="453072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Müsabaka ve antrenman sırasında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orlamaya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ve travmaya bağlı </a:t>
            </a:r>
          </a:p>
          <a:p>
            <a:pPr eaLnBrk="1" hangingPunct="1">
              <a:lnSpc>
                <a:spcPct val="150000"/>
              </a:lnSpc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Aniden gelişir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Genellikle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travmatik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hareketler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veya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çarpışmalar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sonrası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oluşur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F9285C0-38E9-2432-F266-8D6AB726D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1772816"/>
            <a:ext cx="4818477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3000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8113F01D-A7B2-F66C-76E2-495201ADB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688" y="916839"/>
            <a:ext cx="4058216" cy="203863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5709AF6F-8EB3-E0BB-D5CA-D20960F1B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4982" y="597706"/>
            <a:ext cx="3286584" cy="2676899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C0A5E261-8EB6-9DFE-7070-AD53B3ADF6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3429000"/>
            <a:ext cx="3672408" cy="2686425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3EE9EFDF-8310-D70F-8F53-2AB030AE89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5877" y="3583394"/>
            <a:ext cx="3724795" cy="261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0599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FD03C-6930-2558-1D8A-E9C6DE748B5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23528" y="1447800"/>
            <a:ext cx="8363272" cy="4572000"/>
          </a:xfrm>
        </p:spPr>
        <p:txBody>
          <a:bodyPr/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Core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kasları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karın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sırt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, bel):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Oturarak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voleybolda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bacak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desteği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olmadığından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gövde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kasları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stabilizasyon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için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kritik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Kuvvet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Core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kaslarının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güçlü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olması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omuz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kolların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yükünü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dengeler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bel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yaralanmalarını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önler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Esneklik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Omurga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mobilitesini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artırır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rotasyonel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hareketler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daha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verimli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güvenli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yapılır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787830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39360909-C4D8-C872-9F14-4185F99D3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51" y="483075"/>
            <a:ext cx="4378015" cy="155722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523E3DDB-4033-07B0-FE62-E022E8F05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334411"/>
            <a:ext cx="4388419" cy="1561216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E5B27386-FC19-76F2-A9E6-7ADABB7196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794" y="4206619"/>
            <a:ext cx="4248472" cy="1543739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AA38E457-9EA8-799D-26CD-91FA616348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152" y="2301672"/>
            <a:ext cx="2952328" cy="1628195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862C94EC-12D8-EC5B-5CDD-CA9571D682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4128" y="3929867"/>
            <a:ext cx="2734057" cy="1628196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3CFC40F5-5179-E0D2-542F-6E0FEC3F37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3995" y="673476"/>
            <a:ext cx="3748485" cy="81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415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8581B-B59C-B6ED-FCFF-2F6590F78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/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Faktörlerini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Minimalize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Etmek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İçin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nelere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dikkat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edilmelidir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?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FCCE1-1FED-E69C-9463-834EC35DEA7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28700" y="1417638"/>
            <a:ext cx="8280920" cy="1486886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Beslenme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Uyku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Yeterli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enerji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dinlenme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, kas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iyileşmesi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için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kritik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9D8CAC8-4388-4019-D679-BCC276BB5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497" y="2819186"/>
            <a:ext cx="6449325" cy="376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616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7C42E-9333-9DB3-A4EC-9FA42BB4AA2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9552" y="1447800"/>
            <a:ext cx="8147248" cy="45720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Beslenme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Karbonhidrat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→ kas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glikojen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depolarını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yeniler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enerji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sağlar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Protein → kas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onarımı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adaptasyon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için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gerekli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aminoasitleri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sağlar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Yetersiz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enerji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/protein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alımı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kas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iyileşmesi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gecikir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yaralanma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riski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artar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9248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A4899-A355-9C19-8D28-8B01894A082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95536" y="1447800"/>
            <a:ext cx="8291264" cy="457200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Uyku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Derin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uyku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evrelerinde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büyüme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hormonu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salınımı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artar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→ kas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onarımı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doku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yenilenmesi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gerçekleşir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Yetersiz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uyku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reaksiyon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zamanı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yavaşlar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konsantrasyon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düşer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yaralanma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riski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yükselir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1908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505AD-F881-8FC9-DD3D-E5E6B2586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/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Faktörlerini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Minimalize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Etmek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İçin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nelere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dikkat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edilmelidir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?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7F2D5-26E5-9404-E122-C3254BCBDFA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23528" y="1447800"/>
            <a:ext cx="8363272" cy="45720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Fizyoterapist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Kontrolü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Düzenli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değerlendirmeler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ile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sorunlar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erken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tespit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edilebilir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80457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39996A5-23DD-69E7-A05B-471E1CA4B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D8117572-3E9B-F816-86BF-5267319C19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0075" y="304800"/>
            <a:ext cx="7772400" cy="1143000"/>
          </a:xfrm>
        </p:spPr>
        <p:txBody>
          <a:bodyPr/>
          <a:lstStyle/>
          <a:p>
            <a:pPr eaLnBrk="1" hangingPunct="1"/>
            <a:r>
              <a:rPr lang="tr-TR" altLang="en-US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Oturarak Voleybol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B57B7E79-AE3B-45D4-B896-EEBA627928D2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395536" y="1447800"/>
            <a:ext cx="8496944" cy="486152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tr-TR" sz="2400" b="1" dirty="0">
                <a:latin typeface="Calibri" panose="020F0502020204030204" pitchFamily="34" charset="0"/>
                <a:cs typeface="Calibri" panose="020F0502020204030204" pitchFamily="34" charset="0"/>
              </a:rPr>
              <a:t>Göz önünde Bulundurulması Gereken Temel Durumlar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000" b="1" dirty="0">
                <a:latin typeface="Calibri" panose="020F0502020204030204" pitchFamily="34" charset="0"/>
                <a:cs typeface="Calibri" panose="020F0502020204030204" pitchFamily="34" charset="0"/>
              </a:rPr>
              <a:t>Oturuş Şekli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Kalça, bel ve alt ekstremiteye sürekli yük bindirmesi sebebiyle&gt;&gt;&gt; bası yarası, kalça-bel ağrısı .</a:t>
            </a:r>
          </a:p>
          <a:p>
            <a:pPr marL="0" indent="0">
              <a:lnSpc>
                <a:spcPct val="150000"/>
              </a:lnSpc>
              <a:buNone/>
            </a:pP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  <a:defRPr/>
            </a:pPr>
            <a:endParaRPr lang="tr-TR" altLang="en-US" sz="2400" dirty="0">
              <a:latin typeface="Calibri" panose="020F0502020204030204" pitchFamily="34" charset="0"/>
            </a:endParaRPr>
          </a:p>
        </p:txBody>
      </p:sp>
      <p:pic>
        <p:nvPicPr>
          <p:cNvPr id="8196" name="Resim 1">
            <a:extLst>
              <a:ext uri="{FF2B5EF4-FFF2-40B4-BE49-F238E27FC236}">
                <a16:creationId xmlns:a16="http://schemas.microsoft.com/office/drawing/2014/main" id="{9CD2083F-6A46-3E18-E2F6-A0AE937E3BE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300038"/>
            <a:ext cx="2000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A08F02E0-2664-1995-F50B-3E1F472622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6379" y="3270421"/>
            <a:ext cx="4591691" cy="303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10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0075" y="304800"/>
            <a:ext cx="7772400" cy="1143000"/>
          </a:xfrm>
        </p:spPr>
        <p:txBody>
          <a:bodyPr/>
          <a:lstStyle/>
          <a:p>
            <a:pPr eaLnBrk="1" hangingPunct="1"/>
            <a:r>
              <a:rPr lang="tr-TR" altLang="en-US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Oturarak Voleybol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0075" y="1447800"/>
            <a:ext cx="7772400" cy="486152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tr-TR" sz="2400" b="1" dirty="0">
                <a:latin typeface="Calibri" panose="020F0502020204030204" pitchFamily="34" charset="0"/>
                <a:cs typeface="Calibri" panose="020F0502020204030204" pitchFamily="34" charset="0"/>
              </a:rPr>
              <a:t>Göz önünde Bulundurulması Gereken Temel Durumlar</a:t>
            </a:r>
          </a:p>
          <a:p>
            <a:pPr marL="0" indent="0">
              <a:lnSpc>
                <a:spcPct val="150000"/>
              </a:lnSpc>
              <a:buNone/>
            </a:pPr>
            <a:endParaRPr lang="tr-T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tr-T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tr-TR" sz="2000" b="1" dirty="0">
                <a:latin typeface="Calibri" panose="020F0502020204030204" pitchFamily="34" charset="0"/>
                <a:cs typeface="Calibri" panose="020F0502020204030204" pitchFamily="34" charset="0"/>
              </a:rPr>
              <a:t>Baş Üstü Aktiviteler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(smaç, blok, servis)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Omuz eklemi en çok zorlanan bölge &gt;&gt;&gt;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impingement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tendinit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rotator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cuff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yaralanmaları.</a:t>
            </a:r>
          </a:p>
          <a:p>
            <a:pPr marL="0" indent="0">
              <a:lnSpc>
                <a:spcPct val="150000"/>
              </a:lnSpc>
              <a:buNone/>
            </a:pPr>
            <a:endParaRPr lang="tr-T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196" name="Resim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300038"/>
            <a:ext cx="2000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E32E41C-1204-8DFA-7113-2026EAC91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04A648E2-9E3D-618E-07EE-9C391BE51A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0075" y="304800"/>
            <a:ext cx="7772400" cy="1143000"/>
          </a:xfrm>
        </p:spPr>
        <p:txBody>
          <a:bodyPr/>
          <a:lstStyle/>
          <a:p>
            <a:pPr eaLnBrk="1" hangingPunct="1"/>
            <a:r>
              <a:rPr lang="tr-TR" altLang="en-US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Oturarak Voleybol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9CA24C52-D114-0365-D186-A8AF763AFAC1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600075" y="1447800"/>
            <a:ext cx="7772400" cy="486152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sz="2400" b="1" dirty="0">
                <a:latin typeface="Calibri" panose="020F0502020204030204" pitchFamily="34" charset="0"/>
                <a:cs typeface="Calibri" panose="020F0502020204030204" pitchFamily="34" charset="0"/>
              </a:rPr>
              <a:t>Göz önünde Bulundurulması Gereken Temel Durumlar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tr-T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2000" b="1" dirty="0">
                <a:latin typeface="Calibri" panose="020F0502020204030204" pitchFamily="34" charset="0"/>
                <a:cs typeface="Calibri" panose="020F0502020204030204" pitchFamily="34" charset="0"/>
              </a:rPr>
              <a:t>Zeminde Kayarak Hareket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(öne-arkaya-sağa-sola)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Omuz, dirsek ve el-bilek aşırı kullanımı ve kayma sırasında cildin sürtünmesi&gt;&gt;&gt;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tendinit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bursit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, el bileği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ağrıları,sürtünmeye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bağlı yaralar.</a:t>
            </a:r>
          </a:p>
          <a:p>
            <a:pPr algn="just" eaLnBrk="1" hangingPunct="1">
              <a:lnSpc>
                <a:spcPct val="150000"/>
              </a:lnSpc>
              <a:buFont typeface="Wingdings 2" pitchFamily="18" charset="2"/>
              <a:buNone/>
              <a:defRPr/>
            </a:pPr>
            <a:endParaRPr lang="tr-TR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196" name="Resim 1">
            <a:extLst>
              <a:ext uri="{FF2B5EF4-FFF2-40B4-BE49-F238E27FC236}">
                <a16:creationId xmlns:a16="http://schemas.microsoft.com/office/drawing/2014/main" id="{A3064B51-46E0-0E09-93B2-448FDF89BB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300038"/>
            <a:ext cx="2000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398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Kronik Spor Yaralanmaları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3394720" cy="4530725"/>
          </a:xfrm>
        </p:spPr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Aşırı kullanıma bağlı olarak gelişen yaralanmalar</a:t>
            </a:r>
          </a:p>
          <a:p>
            <a:pPr lvl="1"/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Tendinit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, stres kırığı</a:t>
            </a:r>
          </a:p>
          <a:p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Çok yoğun antrenman, yetersiz dinlenme süresi</a:t>
            </a:r>
          </a:p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Yanlış ekipman kullanımı</a:t>
            </a:r>
          </a:p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Yanlış teknik 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D232AED4-3DC6-52FE-1268-90963AAC2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2007928"/>
            <a:ext cx="4877481" cy="371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6307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9C88717-B9DC-BE03-7EEA-5E642673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507" y="304800"/>
            <a:ext cx="7400850" cy="1143000"/>
          </a:xfrm>
        </p:spPr>
        <p:txBody>
          <a:bodyPr/>
          <a:lstStyle/>
          <a:p>
            <a:r>
              <a:rPr lang="tr-TR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Oturarak Voleybolda Sık Karşılaşılan Yaralanma ve Problemler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A4356-7462-E0B7-2249-812DF2EAA27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9551" y="1447800"/>
            <a:ext cx="8147249" cy="4572000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r-TR" altLang="tr-T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Üst ekstremite yaralanmaları</a:t>
            </a:r>
            <a:endParaRPr kumimoji="0" lang="tr-TR" altLang="tr-T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Omuz: </a:t>
            </a:r>
            <a:r>
              <a:rPr kumimoji="0" lang="tr-TR" altLang="tr-T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rotator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tr-TR" altLang="tr-T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cuff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tr-TR" altLang="tr-T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tendiniti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tr-TR" altLang="tr-T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impingement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tr-TR" altLang="tr-T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bursit</a:t>
            </a:r>
            <a:endParaRPr kumimoji="0" lang="tr-TR" altLang="tr-T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Dirsek: </a:t>
            </a:r>
            <a:r>
              <a:rPr kumimoji="0" lang="tr-TR" altLang="tr-T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tendinit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(özellikle </a:t>
            </a:r>
            <a:r>
              <a:rPr kumimoji="0" lang="tr-TR" altLang="tr-T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triceps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kumimoji="0" lang="tr-TR" altLang="tr-T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olecranon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tr-TR" altLang="tr-T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bursiti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El-bilek: aşırı kullanım yaralanmaları (karpal tünel, </a:t>
            </a:r>
            <a:r>
              <a:rPr kumimoji="0" lang="tr-TR" altLang="tr-T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tendinit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tr-TR" altLang="tr-TR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4" name="Resim 1">
            <a:extLst>
              <a:ext uri="{FF2B5EF4-FFF2-40B4-BE49-F238E27FC236}">
                <a16:creationId xmlns:a16="http://schemas.microsoft.com/office/drawing/2014/main" id="{A465F613-4327-555E-E511-B15D7308E6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84243" y="227945"/>
            <a:ext cx="2000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07EA4899-65AB-2CDF-B128-697136E14BB9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539552" y="3650838"/>
            <a:ext cx="7772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endParaRPr lang="tr-TR" sz="1800" dirty="0"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6033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4A44A8-B9E3-27EF-2212-6E282478F4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D13D493-E1E9-DDD2-D928-6F748FD88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169" y="266700"/>
            <a:ext cx="7772400" cy="1143000"/>
          </a:xfrm>
        </p:spPr>
        <p:txBody>
          <a:bodyPr/>
          <a:lstStyle/>
          <a:p>
            <a:r>
              <a:rPr lang="tr-TR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Oturarak Voleybolda Sık Karşılaşılan Yaralanma ve Problemler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E370C-44F6-D799-0FE8-462D8ABD0B3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435280" cy="4572000"/>
          </a:xfrm>
        </p:spPr>
        <p:txBody>
          <a:bodyPr/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r-TR" altLang="tr-T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Alt ekstremite / gövde sorunları</a:t>
            </a:r>
            <a:endParaRPr kumimoji="0" lang="tr-TR" altLang="tr-T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Diz ve kalçada uzun süre oturmaya bağlı ağrı, eklem sertliği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Bel ağrısı, disk problemleri (oturarak pozisyonun yarattığı yüklenme)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Amputelerde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protez uyum problemleri (sahada protezle oynamasa da protezi rahatsız ediyor olması sorun yaratabiliyor) , cilt yaralanmaları.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Resim 1">
            <a:extLst>
              <a:ext uri="{FF2B5EF4-FFF2-40B4-BE49-F238E27FC236}">
                <a16:creationId xmlns:a16="http://schemas.microsoft.com/office/drawing/2014/main" id="{EAAFE45B-5A9C-62F1-584A-ABE4B25369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0232" y="624682"/>
            <a:ext cx="2000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5841296C-FAC8-B71F-4438-84E825D5FBD2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539552" y="3527727"/>
            <a:ext cx="77724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tr-TR" altLang="tr-TR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endParaRPr lang="tr-TR" sz="1800" dirty="0"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3625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D9F272-9ED8-761F-D851-570E1F1DE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0FD37F0-2FA9-CE21-64BD-3527791F3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66700"/>
            <a:ext cx="7772400" cy="1143000"/>
          </a:xfrm>
        </p:spPr>
        <p:txBody>
          <a:bodyPr/>
          <a:lstStyle/>
          <a:p>
            <a:r>
              <a:rPr lang="tr-TR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Oturarak Voleybolda Sık Karşılaşılan Yaralanma ve Problemler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5D8C5-C456-E30F-D06D-CD3DA39B548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23528" y="1447800"/>
            <a:ext cx="8363272" cy="4572000"/>
          </a:xfrm>
        </p:spPr>
        <p:txBody>
          <a:bodyPr/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r-TR" altLang="tr-T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Genel problemler</a:t>
            </a:r>
            <a:endParaRPr kumimoji="0" lang="tr-TR" altLang="tr-T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Deri yaraları (bası yarası, sürtünmeye bağlı cilt lezyonları)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Isınma ve soğuma egzersizlerinin yeterli ve doğru yapılmaması (bilinçsizlik-aşırı yüklenme)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Baş üstü hareketler için yetersiz hazırlık &gt;&gt; omuzda </a:t>
            </a:r>
            <a:r>
              <a:rPr lang="tr-TR" alt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endurans</a:t>
            </a:r>
            <a:r>
              <a:rPr lang="tr-TR" alt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 ve kuvvet eksikliği</a:t>
            </a:r>
          </a:p>
          <a:p>
            <a:pPr algn="just">
              <a:lnSpc>
                <a:spcPct val="150000"/>
              </a:lnSpc>
              <a:buFontTx/>
              <a:buChar char="•"/>
            </a:pP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Yetersiz </a:t>
            </a:r>
            <a:r>
              <a:rPr lang="tr-T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core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/gövde desteği</a:t>
            </a:r>
          </a:p>
          <a:p>
            <a:pPr algn="just">
              <a:lnSpc>
                <a:spcPct val="150000"/>
              </a:lnSpc>
              <a:buFontTx/>
              <a:buChar char="•"/>
            </a:pP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Çarpışmalar</a:t>
            </a:r>
          </a:p>
          <a:p>
            <a:endParaRPr lang="en-GB" dirty="0"/>
          </a:p>
        </p:txBody>
      </p:sp>
      <p:pic>
        <p:nvPicPr>
          <p:cNvPr id="4" name="Resim 1">
            <a:extLst>
              <a:ext uri="{FF2B5EF4-FFF2-40B4-BE49-F238E27FC236}">
                <a16:creationId xmlns:a16="http://schemas.microsoft.com/office/drawing/2014/main" id="{49BF1A00-CAD4-20C3-EF50-156998DE15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0232" y="624682"/>
            <a:ext cx="2000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55225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20A5A-BD68-323D-6329-A26AB4CB3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Yaralanmaları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Önleme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Stratejileri</a:t>
            </a:r>
            <a:endParaRPr lang="en-GB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EE196-973E-C098-EBCD-8C50F676D49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7544" y="1447800"/>
            <a:ext cx="8219256" cy="4572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Kuvvet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Denge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Antrenmanları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Omuz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core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alt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ekstremite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kaslarının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dengeli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güçlenmesi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12586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59B819-39A5-9AFC-8425-2E80F1BD9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920DB-727C-ED45-61C0-4B419615C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Yaralanmaları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Önleme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Stratejileri</a:t>
            </a:r>
            <a:endParaRPr lang="en-GB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E647A-5ED7-ED1F-8AED-4475B398924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7544" y="1447800"/>
            <a:ext cx="8219256" cy="4572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Teknik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Eğitimi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Doğru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top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kontrolü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blok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smaç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tekniklerinin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öğretilmesi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BB24302-513F-1AAE-CF52-69D3CD447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33" y="2842167"/>
            <a:ext cx="2831399" cy="3219899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F82ECEA2-716A-24FD-D131-E6A849410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16" y="2817507"/>
            <a:ext cx="2447370" cy="3244559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22C8ECDD-B46A-8624-5D71-2A80466797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0404" y="2817507"/>
            <a:ext cx="3200847" cy="324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7266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A84726-0F7B-6C8C-6F77-5EAD62A93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C0C41-8603-3882-44B9-CB5F1B37C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717" y="53752"/>
            <a:ext cx="7772400" cy="1143000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Yaralanmaları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Önleme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Stratejileri</a:t>
            </a:r>
            <a:endParaRPr lang="en-GB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8F4F6-31AB-C756-0A9B-63606ADA5FB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46717" y="1196752"/>
            <a:ext cx="8219256" cy="4572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Ekipman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Kullanımı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Koruyucu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bandajlar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minderler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uygun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spor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malzemeleri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3C44647-447B-D00C-8A65-4A269DA17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907" y="2406120"/>
            <a:ext cx="4504193" cy="2952328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214811E6-9E6E-0BEE-B130-531EC0533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06" y="5211798"/>
            <a:ext cx="4504193" cy="1524213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C29A5CC4-C7BD-1958-A34A-F582716A39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2339752"/>
            <a:ext cx="3532873" cy="439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3234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D55BCD-31D5-4FA8-8AA0-51794D75F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0AD60-B799-C8BC-FB01-A695C64EE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Yaralanmaları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Önleme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Stratejileri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93344-DC1F-5274-35AC-AD70648AF8C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7544" y="1447800"/>
            <a:ext cx="8219256" cy="4572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Antrenman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Dinlenme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Dengesi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Aşırı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yüklenmeden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kaçınma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düzenli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toparlanma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günleri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C0DC556-AF30-EFB5-B0F8-ACE7467D4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924944"/>
            <a:ext cx="6100777" cy="34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8074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06D0AE-CA8C-A6B1-2701-35ABC2442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E2D58-EB41-3256-0E1C-98BA24AC7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Yaralanmaları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Önleme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Stratejileri</a:t>
            </a:r>
            <a:endParaRPr lang="en-GB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5BC86-34C0-7E17-3662-0FD52E63D96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7544" y="1447800"/>
            <a:ext cx="8219256" cy="4572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Fizyoterapi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Rehabilitasyon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Yaralanma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sonrası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hızlı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doğru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müdahale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9911A62-B32F-D08D-45F9-645773EDC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079980"/>
            <a:ext cx="4486901" cy="3503382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E64B5E87-E5FF-1D51-907B-7442E4325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3079980"/>
            <a:ext cx="3441671" cy="1297550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13F58BCF-40FE-BE49-31B4-132B25C959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4573306"/>
            <a:ext cx="3441671" cy="201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89870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C2ACAB-D2D5-721C-D426-E70CDAADB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A82F5-49FD-2715-A100-D0513FDBA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Yaralanmaları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Önleme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Stratejileri</a:t>
            </a:r>
            <a:endParaRPr lang="en-GB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614AD-D6D5-5721-28CC-310145A3B7D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7544" y="1447800"/>
            <a:ext cx="8219256" cy="4572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Takım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İletişimi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Sporcu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antrenör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fizyoterapist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arasında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sürekli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bilgi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paylaşımı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448FE0E-ED80-5F7A-3616-73E4A3EEA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3038367"/>
            <a:ext cx="4620270" cy="301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5699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8CC7CD-0A2D-C32A-2D42-5865D7ED0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DCCE512-2448-89F0-1670-3D65692D1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Yaralanmalar Konusunda Antrenörün Desteği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45B5B-7156-6CEC-4730-A0054AAF065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435280" cy="45720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Sporcuları yaralanma durumlarında başvuracakları kurumlar ve kişiler hakkında bilgilendirmek </a:t>
            </a:r>
          </a:p>
          <a:p>
            <a:pPr algn="just">
              <a:lnSpc>
                <a:spcPct val="150000"/>
              </a:lnSpc>
            </a:pP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Emniyetli antrenman ortamı oluşturmak</a:t>
            </a:r>
          </a:p>
          <a:p>
            <a:pPr algn="just">
              <a:lnSpc>
                <a:spcPct val="150000"/>
              </a:lnSpc>
            </a:pP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Her sporcunun bireysel engel ve ihtiyaçlarını göz önünde bulundurmak</a:t>
            </a:r>
          </a:p>
          <a:p>
            <a:pPr algn="just">
              <a:lnSpc>
                <a:spcPct val="150000"/>
              </a:lnSpc>
            </a:pP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Fizyoterapist ve sağlık ekibiyle iletişim halinde olmak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Resim 3">
            <a:extLst>
              <a:ext uri="{FF2B5EF4-FFF2-40B4-BE49-F238E27FC236}">
                <a16:creationId xmlns:a16="http://schemas.microsoft.com/office/drawing/2014/main" id="{2DE80736-F1E4-D114-0255-404E226467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3525" y="333375"/>
            <a:ext cx="20907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562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Shot 2018-12-23 at 23.21.3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08" r="-8708"/>
          <a:stretch>
            <a:fillRect/>
          </a:stretch>
        </p:blipFill>
        <p:spPr>
          <a:xfrm>
            <a:off x="685800" y="1052736"/>
            <a:ext cx="7772400" cy="4572000"/>
          </a:xfrm>
        </p:spPr>
      </p:pic>
    </p:spTree>
    <p:extLst>
      <p:ext uri="{BB962C8B-B14F-4D97-AF65-F5344CB8AC3E}">
        <p14:creationId xmlns:p14="http://schemas.microsoft.com/office/powerpoint/2010/main" val="122879635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3 Dikdörtgen"/>
          <p:cNvSpPr>
            <a:spLocks noChangeArrowheads="1"/>
          </p:cNvSpPr>
          <p:nvPr/>
        </p:nvSpPr>
        <p:spPr bwMode="auto">
          <a:xfrm>
            <a:off x="1643063" y="2214563"/>
            <a:ext cx="6143625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tr-TR" altLang="tr-TR" sz="4400" b="1" dirty="0">
                <a:solidFill>
                  <a:schemeClr val="accent1"/>
                </a:solidFill>
              </a:rPr>
              <a:t>DİNLEDİĞİNİZ İÇİN TEŞEKKÜRLER </a:t>
            </a:r>
            <a:r>
              <a:rPr lang="tr-TR" altLang="tr-TR" sz="4400" b="1" dirty="0">
                <a:solidFill>
                  <a:schemeClr val="accent1"/>
                </a:solidFill>
                <a:sym typeface="Wingdings" pitchFamily="2" charset="2"/>
              </a:rPr>
              <a:t></a:t>
            </a:r>
            <a:endParaRPr lang="tr-TR" altLang="tr-TR" sz="4400" b="1" dirty="0">
              <a:solidFill>
                <a:schemeClr val="accent1"/>
              </a:solidFill>
            </a:endParaRPr>
          </a:p>
        </p:txBody>
      </p:sp>
      <p:pic>
        <p:nvPicPr>
          <p:cNvPr id="83971" name="Resim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357188"/>
            <a:ext cx="2090737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60149693"/>
              </p:ext>
            </p:extLst>
          </p:nvPr>
        </p:nvGraphicFramePr>
        <p:xfrm>
          <a:off x="467544" y="980728"/>
          <a:ext cx="8219256" cy="5085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8864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F8FB6-AB27-3C04-C030-EB16B649A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Risk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Faktörleri</a:t>
            </a:r>
            <a:endParaRPr lang="en-GB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8E3AF-2CAD-695F-C663-E4AB255024F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İntrinsik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Faktörler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sporcunun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kendisinden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kaynaklı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Yaş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cinsiyet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Kas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kuvveti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esneklik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dengesizlikleri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Daha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önce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geçirilmiş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yaralanmalar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Vücut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kompozisyonu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genel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sağlık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durumu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4370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28B39451-7CB3-38CE-0CC6-A0BB3F292E67}"/>
              </a:ext>
            </a:extLst>
          </p:cNvPr>
          <p:cNvSpPr/>
          <p:nvPr/>
        </p:nvSpPr>
        <p:spPr>
          <a:xfrm>
            <a:off x="1115616" y="908720"/>
            <a:ext cx="3024336" cy="223224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Ekstrinsik faktörler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AC1D7D6-FFF6-0E03-0877-919460A3FECD}"/>
              </a:ext>
            </a:extLst>
          </p:cNvPr>
          <p:cNvSpPr/>
          <p:nvPr/>
        </p:nvSpPr>
        <p:spPr>
          <a:xfrm>
            <a:off x="5148064" y="908720"/>
            <a:ext cx="3024336" cy="223224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/>
              <a:t>İntrinsik</a:t>
            </a:r>
            <a:r>
              <a:rPr lang="tr-TR" dirty="0"/>
              <a:t> faktörler</a:t>
            </a:r>
          </a:p>
        </p:txBody>
      </p:sp>
      <p:cxnSp>
        <p:nvCxnSpPr>
          <p:cNvPr id="8" name="Düz Ok Bağlayıcısı 7">
            <a:extLst>
              <a:ext uri="{FF2B5EF4-FFF2-40B4-BE49-F238E27FC236}">
                <a16:creationId xmlns:a16="http://schemas.microsoft.com/office/drawing/2014/main" id="{8A8AF8D5-4339-135C-38E7-953E70B48D96}"/>
              </a:ext>
            </a:extLst>
          </p:cNvPr>
          <p:cNvCxnSpPr>
            <a:stCxn id="4" idx="4"/>
          </p:cNvCxnSpPr>
          <p:nvPr/>
        </p:nvCxnSpPr>
        <p:spPr>
          <a:xfrm>
            <a:off x="2627784" y="3140968"/>
            <a:ext cx="0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>
            <a:extLst>
              <a:ext uri="{FF2B5EF4-FFF2-40B4-BE49-F238E27FC236}">
                <a16:creationId xmlns:a16="http://schemas.microsoft.com/office/drawing/2014/main" id="{4D409DAB-6811-F72F-FC1B-0519BFB9DEA5}"/>
              </a:ext>
            </a:extLst>
          </p:cNvPr>
          <p:cNvCxnSpPr>
            <a:stCxn id="4" idx="2"/>
          </p:cNvCxnSpPr>
          <p:nvPr/>
        </p:nvCxnSpPr>
        <p:spPr>
          <a:xfrm flipH="1">
            <a:off x="323528" y="2024844"/>
            <a:ext cx="7920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Ok Bağlayıcısı 11">
            <a:extLst>
              <a:ext uri="{FF2B5EF4-FFF2-40B4-BE49-F238E27FC236}">
                <a16:creationId xmlns:a16="http://schemas.microsoft.com/office/drawing/2014/main" id="{6D9B4ABA-C6CE-07FE-C893-CD3253CFB721}"/>
              </a:ext>
            </a:extLst>
          </p:cNvPr>
          <p:cNvCxnSpPr>
            <a:stCxn id="4" idx="1"/>
          </p:cNvCxnSpPr>
          <p:nvPr/>
        </p:nvCxnSpPr>
        <p:spPr>
          <a:xfrm flipH="1" flipV="1">
            <a:off x="827584" y="908720"/>
            <a:ext cx="730936" cy="3269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Ok Bağlayıcısı 13">
            <a:extLst>
              <a:ext uri="{FF2B5EF4-FFF2-40B4-BE49-F238E27FC236}">
                <a16:creationId xmlns:a16="http://schemas.microsoft.com/office/drawing/2014/main" id="{7460D0E0-5D7A-2A30-AD28-D78187390FDA}"/>
              </a:ext>
            </a:extLst>
          </p:cNvPr>
          <p:cNvCxnSpPr>
            <a:stCxn id="4" idx="3"/>
          </p:cNvCxnSpPr>
          <p:nvPr/>
        </p:nvCxnSpPr>
        <p:spPr>
          <a:xfrm flipH="1">
            <a:off x="971600" y="2814063"/>
            <a:ext cx="586920" cy="614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Ok Bağlayıcısı 15">
            <a:extLst>
              <a:ext uri="{FF2B5EF4-FFF2-40B4-BE49-F238E27FC236}">
                <a16:creationId xmlns:a16="http://schemas.microsoft.com/office/drawing/2014/main" id="{E056FF8C-96BB-5F03-81B8-2A3B79999AC0}"/>
              </a:ext>
            </a:extLst>
          </p:cNvPr>
          <p:cNvCxnSpPr>
            <a:stCxn id="4" idx="0"/>
          </p:cNvCxnSpPr>
          <p:nvPr/>
        </p:nvCxnSpPr>
        <p:spPr>
          <a:xfrm flipV="1">
            <a:off x="2627784" y="404664"/>
            <a:ext cx="0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Ok Bağlayıcısı 17">
            <a:extLst>
              <a:ext uri="{FF2B5EF4-FFF2-40B4-BE49-F238E27FC236}">
                <a16:creationId xmlns:a16="http://schemas.microsoft.com/office/drawing/2014/main" id="{A22BB284-8EB5-DC47-FD2A-9CCADBCC0A77}"/>
              </a:ext>
            </a:extLst>
          </p:cNvPr>
          <p:cNvCxnSpPr>
            <a:stCxn id="4" idx="7"/>
          </p:cNvCxnSpPr>
          <p:nvPr/>
        </p:nvCxnSpPr>
        <p:spPr>
          <a:xfrm flipV="1">
            <a:off x="3697048" y="908720"/>
            <a:ext cx="586920" cy="3269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Düz Ok Bağlayıcısı 19">
            <a:extLst>
              <a:ext uri="{FF2B5EF4-FFF2-40B4-BE49-F238E27FC236}">
                <a16:creationId xmlns:a16="http://schemas.microsoft.com/office/drawing/2014/main" id="{0AA6A651-CF86-4B2A-0148-929068A96250}"/>
              </a:ext>
            </a:extLst>
          </p:cNvPr>
          <p:cNvCxnSpPr>
            <a:stCxn id="4" idx="6"/>
          </p:cNvCxnSpPr>
          <p:nvPr/>
        </p:nvCxnSpPr>
        <p:spPr>
          <a:xfrm>
            <a:off x="4139952" y="2024844"/>
            <a:ext cx="5760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Düz Ok Bağlayıcısı 21">
            <a:extLst>
              <a:ext uri="{FF2B5EF4-FFF2-40B4-BE49-F238E27FC236}">
                <a16:creationId xmlns:a16="http://schemas.microsoft.com/office/drawing/2014/main" id="{4090AFC9-FBA1-D159-19A2-D02248A9E461}"/>
              </a:ext>
            </a:extLst>
          </p:cNvPr>
          <p:cNvCxnSpPr>
            <a:stCxn id="4" idx="5"/>
          </p:cNvCxnSpPr>
          <p:nvPr/>
        </p:nvCxnSpPr>
        <p:spPr>
          <a:xfrm>
            <a:off x="3697048" y="2814063"/>
            <a:ext cx="586920" cy="614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Düz Ok Bağlayıcısı 23">
            <a:extLst>
              <a:ext uri="{FF2B5EF4-FFF2-40B4-BE49-F238E27FC236}">
                <a16:creationId xmlns:a16="http://schemas.microsoft.com/office/drawing/2014/main" id="{6ED7CA54-471E-AF83-13BD-238857D73DB7}"/>
              </a:ext>
            </a:extLst>
          </p:cNvPr>
          <p:cNvCxnSpPr>
            <a:stCxn id="6" idx="0"/>
          </p:cNvCxnSpPr>
          <p:nvPr/>
        </p:nvCxnSpPr>
        <p:spPr>
          <a:xfrm>
            <a:off x="6660232" y="908720"/>
            <a:ext cx="0" cy="504056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Düz Ok Bağlayıcısı 25">
            <a:extLst>
              <a:ext uri="{FF2B5EF4-FFF2-40B4-BE49-F238E27FC236}">
                <a16:creationId xmlns:a16="http://schemas.microsoft.com/office/drawing/2014/main" id="{76D0BE1A-69C4-46F3-00D3-0E15F4DBA713}"/>
              </a:ext>
            </a:extLst>
          </p:cNvPr>
          <p:cNvCxnSpPr>
            <a:stCxn id="6" idx="2"/>
          </p:cNvCxnSpPr>
          <p:nvPr/>
        </p:nvCxnSpPr>
        <p:spPr>
          <a:xfrm>
            <a:off x="5148064" y="2024844"/>
            <a:ext cx="504056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Düz Ok Bağlayıcısı 27">
            <a:extLst>
              <a:ext uri="{FF2B5EF4-FFF2-40B4-BE49-F238E27FC236}">
                <a16:creationId xmlns:a16="http://schemas.microsoft.com/office/drawing/2014/main" id="{4B2861B5-E268-E055-7C6A-8F48F3F3C6C5}"/>
              </a:ext>
            </a:extLst>
          </p:cNvPr>
          <p:cNvCxnSpPr>
            <a:stCxn id="6" idx="1"/>
          </p:cNvCxnSpPr>
          <p:nvPr/>
        </p:nvCxnSpPr>
        <p:spPr>
          <a:xfrm>
            <a:off x="5590968" y="1235625"/>
            <a:ext cx="421192" cy="32116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Düz Ok Bağlayıcısı 29">
            <a:extLst>
              <a:ext uri="{FF2B5EF4-FFF2-40B4-BE49-F238E27FC236}">
                <a16:creationId xmlns:a16="http://schemas.microsoft.com/office/drawing/2014/main" id="{1BAD927A-822A-BC37-11D2-7B0800504194}"/>
              </a:ext>
            </a:extLst>
          </p:cNvPr>
          <p:cNvCxnSpPr>
            <a:stCxn id="6" idx="3"/>
          </p:cNvCxnSpPr>
          <p:nvPr/>
        </p:nvCxnSpPr>
        <p:spPr>
          <a:xfrm flipV="1">
            <a:off x="5590968" y="2492896"/>
            <a:ext cx="349184" cy="32116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Düz Ok Bağlayıcısı 31">
            <a:extLst>
              <a:ext uri="{FF2B5EF4-FFF2-40B4-BE49-F238E27FC236}">
                <a16:creationId xmlns:a16="http://schemas.microsoft.com/office/drawing/2014/main" id="{A1CF0AEE-C346-93D7-0437-24E1563CBFA4}"/>
              </a:ext>
            </a:extLst>
          </p:cNvPr>
          <p:cNvCxnSpPr>
            <a:stCxn id="6" idx="4"/>
          </p:cNvCxnSpPr>
          <p:nvPr/>
        </p:nvCxnSpPr>
        <p:spPr>
          <a:xfrm flipV="1">
            <a:off x="6660232" y="2564904"/>
            <a:ext cx="0" cy="57606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Düz Ok Bağlayıcısı 33">
            <a:extLst>
              <a:ext uri="{FF2B5EF4-FFF2-40B4-BE49-F238E27FC236}">
                <a16:creationId xmlns:a16="http://schemas.microsoft.com/office/drawing/2014/main" id="{2E1BA27A-6411-74C3-4153-7798433461D2}"/>
              </a:ext>
            </a:extLst>
          </p:cNvPr>
          <p:cNvCxnSpPr>
            <a:stCxn id="6" idx="7"/>
          </p:cNvCxnSpPr>
          <p:nvPr/>
        </p:nvCxnSpPr>
        <p:spPr>
          <a:xfrm flipH="1">
            <a:off x="7380312" y="1235625"/>
            <a:ext cx="349184" cy="32116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Düz Ok Bağlayıcısı 35">
            <a:extLst>
              <a:ext uri="{FF2B5EF4-FFF2-40B4-BE49-F238E27FC236}">
                <a16:creationId xmlns:a16="http://schemas.microsoft.com/office/drawing/2014/main" id="{12F68D41-AB08-2ABA-DF50-D697761F31B3}"/>
              </a:ext>
            </a:extLst>
          </p:cNvPr>
          <p:cNvCxnSpPr>
            <a:stCxn id="6" idx="6"/>
          </p:cNvCxnSpPr>
          <p:nvPr/>
        </p:nvCxnSpPr>
        <p:spPr>
          <a:xfrm flipH="1">
            <a:off x="7524328" y="2024844"/>
            <a:ext cx="648072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Düz Ok Bağlayıcısı 37">
            <a:extLst>
              <a:ext uri="{FF2B5EF4-FFF2-40B4-BE49-F238E27FC236}">
                <a16:creationId xmlns:a16="http://schemas.microsoft.com/office/drawing/2014/main" id="{31E3F62B-461E-E276-C520-2F94426D88C4}"/>
              </a:ext>
            </a:extLst>
          </p:cNvPr>
          <p:cNvCxnSpPr>
            <a:stCxn id="6" idx="5"/>
          </p:cNvCxnSpPr>
          <p:nvPr/>
        </p:nvCxnSpPr>
        <p:spPr>
          <a:xfrm flipH="1" flipV="1">
            <a:off x="7380312" y="2492896"/>
            <a:ext cx="349184" cy="32116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k: Sağa Bükülü 38">
            <a:extLst>
              <a:ext uri="{FF2B5EF4-FFF2-40B4-BE49-F238E27FC236}">
                <a16:creationId xmlns:a16="http://schemas.microsoft.com/office/drawing/2014/main" id="{8522CD50-ED50-8B52-7933-22C125AB572F}"/>
              </a:ext>
            </a:extLst>
          </p:cNvPr>
          <p:cNvSpPr/>
          <p:nvPr/>
        </p:nvSpPr>
        <p:spPr>
          <a:xfrm>
            <a:off x="1049036" y="3318118"/>
            <a:ext cx="1429304" cy="1800200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40" name="Ok: Sola Bükülü 39">
            <a:extLst>
              <a:ext uri="{FF2B5EF4-FFF2-40B4-BE49-F238E27FC236}">
                <a16:creationId xmlns:a16="http://schemas.microsoft.com/office/drawing/2014/main" id="{59559E4B-46C9-41FD-61B6-D46B4162F307}"/>
              </a:ext>
            </a:extLst>
          </p:cNvPr>
          <p:cNvSpPr/>
          <p:nvPr/>
        </p:nvSpPr>
        <p:spPr>
          <a:xfrm>
            <a:off x="6773672" y="3344605"/>
            <a:ext cx="1501311" cy="1800200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41" name="Dikdörtgen: Köşeleri Yuvarlatılmış 40">
            <a:extLst>
              <a:ext uri="{FF2B5EF4-FFF2-40B4-BE49-F238E27FC236}">
                <a16:creationId xmlns:a16="http://schemas.microsoft.com/office/drawing/2014/main" id="{4971DEC2-9DFE-FC2A-1D22-905A435098CE}"/>
              </a:ext>
            </a:extLst>
          </p:cNvPr>
          <p:cNvSpPr/>
          <p:nvPr/>
        </p:nvSpPr>
        <p:spPr>
          <a:xfrm>
            <a:off x="3131840" y="4437112"/>
            <a:ext cx="3024336" cy="129614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Yaralanma</a:t>
            </a:r>
          </a:p>
        </p:txBody>
      </p:sp>
    </p:spTree>
    <p:extLst>
      <p:ext uri="{BB962C8B-B14F-4D97-AF65-F5344CB8AC3E}">
        <p14:creationId xmlns:p14="http://schemas.microsoft.com/office/powerpoint/2010/main" val="1375732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isse Senedi">
  <a:themeElements>
    <a:clrScheme name="Özel 2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FF0000"/>
      </a:accent1>
      <a:accent2>
        <a:srgbClr val="DB140F"/>
      </a:accent2>
      <a:accent3>
        <a:srgbClr val="FF0000"/>
      </a:accent3>
      <a:accent4>
        <a:srgbClr val="FF0000"/>
      </a:accent4>
      <a:accent5>
        <a:srgbClr val="FF0000"/>
      </a:accent5>
      <a:accent6>
        <a:srgbClr val="855D5D"/>
      </a:accent6>
      <a:hlink>
        <a:srgbClr val="FF0000"/>
      </a:hlink>
      <a:folHlink>
        <a:srgbClr val="FF0000"/>
      </a:folHlink>
    </a:clrScheme>
    <a:fontScheme name="Hisse Senedi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isse Senedi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CB361ACDCC0F45A41220E2870124DF" ma:contentTypeVersion="15" ma:contentTypeDescription="Create a new document." ma:contentTypeScope="" ma:versionID="ffb025e45072773cf9486f71454d042d">
  <xsd:schema xmlns:xsd="http://www.w3.org/2001/XMLSchema" xmlns:xs="http://www.w3.org/2001/XMLSchema" xmlns:p="http://schemas.microsoft.com/office/2006/metadata/properties" xmlns:ns3="0f5c0bd9-5b04-44ef-988e-5b7fa9a9bd98" xmlns:ns4="086f8c85-d6d6-4cb6-aa60-cbf19f35f206" targetNamespace="http://schemas.microsoft.com/office/2006/metadata/properties" ma:root="true" ma:fieldsID="534e0b0020684a41b9d9386a9aca911b" ns3:_="" ns4:_="">
    <xsd:import namespace="0f5c0bd9-5b04-44ef-988e-5b7fa9a9bd98"/>
    <xsd:import namespace="086f8c85-d6d6-4cb6-aa60-cbf19f35f20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earchPropertie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SystemTag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5c0bd9-5b04-44ef-988e-5b7fa9a9bd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f8c85-d6d6-4cb6-aa60-cbf19f35f20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f5c0bd9-5b04-44ef-988e-5b7fa9a9bd9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B6FA17A-C6B6-4777-AA7A-7A7035468A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5c0bd9-5b04-44ef-988e-5b7fa9a9bd98"/>
    <ds:schemaRef ds:uri="086f8c85-d6d6-4cb6-aa60-cbf19f35f2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F6237C-4963-4DF4-89BD-CF1221982FC4}">
  <ds:schemaRefs>
    <ds:schemaRef ds:uri="http://www.w3.org/XML/1998/namespace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documentManagement/types"/>
    <ds:schemaRef ds:uri="086f8c85-d6d6-4cb6-aa60-cbf19f35f206"/>
    <ds:schemaRef ds:uri="http://purl.org/dc/terms/"/>
    <ds:schemaRef ds:uri="http://schemas.openxmlformats.org/package/2006/metadata/core-properties"/>
    <ds:schemaRef ds:uri="0f5c0bd9-5b04-44ef-988e-5b7fa9a9bd98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E39B794-362E-4846-8AD3-5E2ACD4A80E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VOLEYBOLDA KUVVET ANTRENMANI-HACETTEPE27 (2)</Template>
  <TotalTime>3551</TotalTime>
  <Words>1773</Words>
  <Application>Microsoft Office PowerPoint</Application>
  <PresentationFormat>Ekran Gösterisi (4:3)</PresentationFormat>
  <Paragraphs>223</Paragraphs>
  <Slides>60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60</vt:i4>
      </vt:variant>
    </vt:vector>
  </HeadingPairs>
  <TitlesOfParts>
    <vt:vector size="69" baseType="lpstr">
      <vt:lpstr>Arial</vt:lpstr>
      <vt:lpstr>Calibri</vt:lpstr>
      <vt:lpstr>Franklin Gothic Book</vt:lpstr>
      <vt:lpstr>Perpetua</vt:lpstr>
      <vt:lpstr>Times New Roman</vt:lpstr>
      <vt:lpstr>Wingdings</vt:lpstr>
      <vt:lpstr>Wingdings 2</vt:lpstr>
      <vt:lpstr>Hisse Senedi</vt:lpstr>
      <vt:lpstr>Default Design</vt:lpstr>
      <vt:lpstr>  </vt:lpstr>
      <vt:lpstr>PowerPoint Sunusu</vt:lpstr>
      <vt:lpstr>Spor yaralanmaları</vt:lpstr>
      <vt:lpstr>Akut spor yaralanmaları</vt:lpstr>
      <vt:lpstr>Kronik Spor Yaralanmaları</vt:lpstr>
      <vt:lpstr>PowerPoint Sunusu</vt:lpstr>
      <vt:lpstr>PowerPoint Sunusu</vt:lpstr>
      <vt:lpstr>Risk Faktörleri</vt:lpstr>
      <vt:lpstr>PowerPoint Sunusu</vt:lpstr>
      <vt:lpstr>PowerPoint Sunusu</vt:lpstr>
      <vt:lpstr>Risk Faktörlerini Minimalize Etmek İçin nelere dikkat edilmelidir ?</vt:lpstr>
      <vt:lpstr>ISINMA (Warm-up) </vt:lpstr>
      <vt:lpstr>ISINMA (Warm-up) </vt:lpstr>
      <vt:lpstr>PowerPoint Sunusu</vt:lpstr>
      <vt:lpstr>ISINMA (Warm-up) </vt:lpstr>
      <vt:lpstr>ISINMA (Warm-up) </vt:lpstr>
      <vt:lpstr>ISINMA (Warm-up) </vt:lpstr>
      <vt:lpstr>Soğuma (Cool-down)</vt:lpstr>
      <vt:lpstr>Soğuma (Cool-down)</vt:lpstr>
      <vt:lpstr>Soğuma (Cool-down)</vt:lpstr>
      <vt:lpstr>Risk Faktörlerini Minimalize Etmek İçin nelere dikkat edilmelidir ?</vt:lpstr>
      <vt:lpstr>PowerPoint Sunusu</vt:lpstr>
      <vt:lpstr>PowerPoint Sunusu</vt:lpstr>
      <vt:lpstr>PowerPoint Sunusu</vt:lpstr>
      <vt:lpstr>PowerPoint Sunusu</vt:lpstr>
      <vt:lpstr>Risk Faktörlerini Minimalize Etmek İçin nelere dikkat edilmelidir ?</vt:lpstr>
      <vt:lpstr>Acute: Chronic Workload Ratio (ACWR)</vt:lpstr>
      <vt:lpstr>Acute: Chronic Workload Ratio (ACWR)</vt:lpstr>
      <vt:lpstr>PowerPoint Sunusu</vt:lpstr>
      <vt:lpstr>PowerPoint Sunusu</vt:lpstr>
      <vt:lpstr>PowerPoint Sunusu</vt:lpstr>
      <vt:lpstr>Antrenman yükünü basitçe hesaplama: </vt:lpstr>
      <vt:lpstr>Antrenman yükünü basitçe hesaplama: </vt:lpstr>
      <vt:lpstr>PowerPoint Sunusu</vt:lpstr>
      <vt:lpstr>Risk Faktörlerini Minimalize Etmek İçin nelere dikkat edilmelidir 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Risk Faktörlerini Minimalize Etmek İçin nelere dikkat edilmelidir ?</vt:lpstr>
      <vt:lpstr>PowerPoint Sunusu</vt:lpstr>
      <vt:lpstr>PowerPoint Sunusu</vt:lpstr>
      <vt:lpstr>Risk Faktörlerini Minimalize Etmek İçin nelere dikkat edilmelidir ?</vt:lpstr>
      <vt:lpstr>Oturarak Voleybol</vt:lpstr>
      <vt:lpstr>Oturarak Voleybol</vt:lpstr>
      <vt:lpstr>Oturarak Voleybol</vt:lpstr>
      <vt:lpstr>Oturarak Voleybolda Sık Karşılaşılan Yaralanma ve Problemler</vt:lpstr>
      <vt:lpstr>Oturarak Voleybolda Sık Karşılaşılan Yaralanma ve Problemler</vt:lpstr>
      <vt:lpstr>Oturarak Voleybolda Sık Karşılaşılan Yaralanma ve Problemler</vt:lpstr>
      <vt:lpstr>Yaralanmaları Önleme Stratejileri</vt:lpstr>
      <vt:lpstr>Yaralanmaları Önleme Stratejileri</vt:lpstr>
      <vt:lpstr>Yaralanmaları Önleme Stratejileri</vt:lpstr>
      <vt:lpstr>Yaralanmaları Önleme Stratejileri</vt:lpstr>
      <vt:lpstr>Yaralanmaları Önleme Stratejileri</vt:lpstr>
      <vt:lpstr>Yaralanmaları Önleme Stratejileri</vt:lpstr>
      <vt:lpstr>Yaralanmalar Konusunda Antrenörün Desteği</vt:lpstr>
      <vt:lpstr>PowerPoint Sunusu</vt:lpstr>
    </vt:vector>
  </TitlesOfParts>
  <Company>baum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cbu</dc:creator>
  <cp:lastModifiedBy>Şahsine ATEŞ</cp:lastModifiedBy>
  <cp:revision>283</cp:revision>
  <cp:lastPrinted>1601-01-01T00:00:00Z</cp:lastPrinted>
  <dcterms:created xsi:type="dcterms:W3CDTF">2004-02-09T21:00:45Z</dcterms:created>
  <dcterms:modified xsi:type="dcterms:W3CDTF">2025-10-04T09:42:52Z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0x01010004CB361ACDCC0F45A41220E2870124DF</vt:lpwstr>
  </property>
</Properties>
</file>